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254b5a24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a254b5a24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8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Google Shape;729;ga254b5a24e_0_7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ga254b5a24e_0_7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a254b5a24e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a254b5a24e_0_1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a254b5a24e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ga254b5a24e_0_2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a254b5a24e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ga254b5a24e_0_2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a254b5a24e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ga254b5a24e_0_3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a254b5a24e_0_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ga254b5a24e_0_4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a254b5a24e_0_5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ga254b5a24e_0_5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a254b5a24e_0_5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ga254b5a24e_0_5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ga254b5a24e_0_6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ga254b5a24e_0_6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c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3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3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3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22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733" name="Google Shape;73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735" name="Google Shape;735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22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22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7" name="Google Shape;787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22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22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4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57" name="Google Shape;15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4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4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4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4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229" name="Google Shape;22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5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5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5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5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6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301" name="Google Shape;30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6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16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16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6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7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373" name="Google Shape;37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17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17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17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17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8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445" name="Google Shape;44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447" name="Google Shape;447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18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18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18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18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9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517" name="Google Shape;51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519" name="Google Shape;519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19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19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19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19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20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589" name="Google Shape;58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591" name="Google Shape;591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20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20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20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20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21"/>
          <p:cNvSpPr txBox="1"/>
          <p:nvPr/>
        </p:nvSpPr>
        <p:spPr>
          <a:xfrm>
            <a:off x="726225" y="7357600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661" name="Google Shape;66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663" name="Google Shape;663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21"/>
          <p:cNvSpPr/>
          <p:nvPr/>
        </p:nvSpPr>
        <p:spPr>
          <a:xfrm>
            <a:off x="2811900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21"/>
          <p:cNvSpPr/>
          <p:nvPr/>
        </p:nvSpPr>
        <p:spPr>
          <a:xfrm>
            <a:off x="2811888" y="860225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21"/>
          <p:cNvSpPr/>
          <p:nvPr/>
        </p:nvSpPr>
        <p:spPr>
          <a:xfrm rot="-5400000">
            <a:off x="2811900" y="7537600"/>
            <a:ext cx="1234200" cy="539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21"/>
          <p:cNvSpPr txBox="1"/>
          <p:nvPr/>
        </p:nvSpPr>
        <p:spPr>
          <a:xfrm>
            <a:off x="4359813" y="591325"/>
            <a:ext cx="1911300" cy="68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