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c7e7aabd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ac7e7aabdf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0" name="Shape 1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Google Shape;1161;gac7e7aabdf_0_9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2" name="Google Shape;1162;gac7e7aabdf_0_90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ac7e7aabdf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gac7e7aabdf_0_19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ac7e7aabdf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gac7e7aabdf_0_3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ac7e7aabdf_0_4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gac7e7aabdf_0_4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gac7e7aabdf_0_1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gac7e7aabdf_0_11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0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gac7e7aabdf_0_12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gac7e7aabdf_0_126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ac7e7aabdf_0_5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2" name="Google Shape;802;gac7e7aabdf_0_55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0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Google Shape;921;gac7e7aabdf_0_6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2" name="Google Shape;922;gac7e7aabdf_0_67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0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gac7e7aabdf_0_7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2" name="Google Shape;1042;gac7e7aabdf_0_78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o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411692" y="2064809"/>
            <a:ext cx="6034617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e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-892969" y="5110957"/>
            <a:ext cx="10401300" cy="1157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3264694" y="4010819"/>
            <a:ext cx="10401300" cy="3357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objec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c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Dupl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4.gif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Relationship Id="rId4" Type="http://schemas.openxmlformats.org/officeDocument/2006/relationships/image" Target="../media/image2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gif"/><Relationship Id="rId4" Type="http://schemas.openxmlformats.org/officeDocument/2006/relationships/image" Target="../media/image2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gif"/><Relationship Id="rId4" Type="http://schemas.openxmlformats.org/officeDocument/2006/relationships/image" Target="../media/image2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gif"/><Relationship Id="rId4" Type="http://schemas.openxmlformats.org/officeDocument/2006/relationships/image" Target="../media/image2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gif"/><Relationship Id="rId4" Type="http://schemas.openxmlformats.org/officeDocument/2006/relationships/image" Target="../media/image2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gif"/><Relationship Id="rId4" Type="http://schemas.openxmlformats.org/officeDocument/2006/relationships/image" Target="../media/image2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gif"/><Relationship Id="rId4" Type="http://schemas.openxmlformats.org/officeDocument/2006/relationships/image" Target="../media/image2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gif"/><Relationship Id="rId4" Type="http://schemas.openxmlformats.org/officeDocument/2006/relationships/image" Target="../media/image2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gif"/><Relationship Id="rId4" Type="http://schemas.openxmlformats.org/officeDocument/2006/relationships/image" Target="../media/image2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gif"/><Relationship Id="rId4" Type="http://schemas.openxmlformats.org/officeDocument/2006/relationships/image" Target="../media/image2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senhos de cães para colorir - CaesMania.com | Animais para colorir,  Desenhos de cães, Páginas para colorir para adultos" id="84" name="Google Shape;84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85" name="Google Shape;85;p13"/>
          <p:cNvSpPr txBox="1"/>
          <p:nvPr/>
        </p:nvSpPr>
        <p:spPr>
          <a:xfrm>
            <a:off x="2632050" y="1101700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86" name="Google Shape;8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45150" y="8351912"/>
            <a:ext cx="759175" cy="760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22984" y="8352278"/>
            <a:ext cx="759176" cy="7604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8" name="Google Shape;88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9" name="Google Shape;89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0" name="Google Shape;90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1" name="Google Shape;91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2" name="Google Shape;92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3" name="Google Shape;93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4" name="Google Shape;94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5" name="Google Shape;95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6" name="Google Shape;96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7" name="Google Shape;97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8" name="Google Shape;98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9" name="Google Shape;99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0" name="Google Shape;100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1" name="Google Shape;101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2" name="Google Shape;102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3" name="Google Shape;103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4" name="Google Shape;104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5" name="Google Shape;105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6" name="Google Shape;106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7" name="Google Shape;107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8" name="Google Shape;108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9" name="Google Shape;109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0" name="Google Shape;110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1" name="Google Shape;111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2" name="Google Shape;112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3" name="Google Shape;113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4" name="Google Shape;114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5" name="Google Shape;115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6" name="Google Shape;116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7" name="Google Shape;117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8" name="Google Shape;118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9" name="Google Shape;119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0" name="Google Shape;120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1" name="Google Shape;121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2" name="Google Shape;122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3" name="Google Shape;123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4" name="Google Shape;124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5" name="Google Shape;125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6" name="Google Shape;126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7" name="Google Shape;127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8" name="Google Shape;128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9" name="Google Shape;129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30" name="Google Shape;130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31" name="Google Shape;131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32" name="Google Shape;132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33" name="Google Shape;133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34" name="Google Shape;134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35" name="Google Shape;135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Desenhos de cães para colorir - CaesMania.com | Animais para colorir,  Desenhos de cães, Páginas para colorir para adultos" id="136" name="Google Shape;13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37" name="Google Shape;137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38" name="Google Shape;13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39" name="Google Shape;13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40" name="Google Shape;14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41" name="Google Shape;141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42" name="Google Shape;142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43" name="Google Shape;14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44" name="Google Shape;144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45" name="Google Shape;14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46" name="Google Shape;14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47" name="Google Shape;147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48" name="Google Shape;14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49" name="Google Shape;14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50" name="Google Shape;15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51" name="Google Shape;151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52" name="Google Shape;152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53" name="Google Shape;15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54" name="Google Shape;154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55" name="Google Shape;15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56" name="Google Shape;15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57" name="Google Shape;157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58" name="Google Shape;15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59" name="Google Shape;15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60" name="Google Shape;16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61" name="Google Shape;161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62" name="Google Shape;162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63" name="Google Shape;16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64" name="Google Shape;164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65" name="Google Shape;16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66" name="Google Shape;16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67" name="Google Shape;167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68" name="Google Shape;16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69" name="Google Shape;16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70" name="Google Shape;17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71" name="Google Shape;171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72" name="Google Shape;172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73" name="Google Shape;17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74" name="Google Shape;174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75" name="Google Shape;17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76" name="Google Shape;17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77" name="Google Shape;177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78" name="Google Shape;17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79" name="Google Shape;17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80" name="Google Shape;18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81" name="Google Shape;181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82" name="Google Shape;182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83" name="Google Shape;18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84" name="Google Shape;184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85" name="Google Shape;18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86" name="Google Shape;18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87" name="Google Shape;187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88" name="Google Shape;18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89" name="Google Shape;18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90" name="Google Shape;19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91" name="Google Shape;191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92" name="Google Shape;192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93" name="Google Shape;19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94" name="Google Shape;194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95" name="Google Shape;19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96" name="Google Shape;19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97" name="Google Shape;197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98" name="Google Shape;19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99" name="Google Shape;199;p13"/>
          <p:cNvSpPr txBox="1"/>
          <p:nvPr/>
        </p:nvSpPr>
        <p:spPr>
          <a:xfrm>
            <a:off x="2628875" y="8382375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63" name="Shape 1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senhos de cães para colorir - CaesMania.com | Animais para colorir,  Desenhos de cães, Páginas para colorir para adultos" id="1164" name="Google Shape;1164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165" name="Google Shape;1165;p22"/>
          <p:cNvSpPr txBox="1"/>
          <p:nvPr/>
        </p:nvSpPr>
        <p:spPr>
          <a:xfrm>
            <a:off x="2632050" y="1101700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1166" name="Google Shape;1166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45150" y="8351912"/>
            <a:ext cx="759175" cy="760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7" name="Google Shape;1167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22984" y="8352278"/>
            <a:ext cx="759176" cy="7604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68" name="Google Shape;1168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69" name="Google Shape;1169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70" name="Google Shape;1170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71" name="Google Shape;1171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72" name="Google Shape;1172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73" name="Google Shape;1173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74" name="Google Shape;1174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75" name="Google Shape;1175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76" name="Google Shape;1176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77" name="Google Shape;1177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78" name="Google Shape;1178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79" name="Google Shape;1179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80" name="Google Shape;1180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81" name="Google Shape;1181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82" name="Google Shape;1182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83" name="Google Shape;1183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84" name="Google Shape;1184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85" name="Google Shape;1185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86" name="Google Shape;1186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87" name="Google Shape;1187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88" name="Google Shape;1188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89" name="Google Shape;1189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90" name="Google Shape;1190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91" name="Google Shape;1191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92" name="Google Shape;1192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93" name="Google Shape;1193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94" name="Google Shape;1194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95" name="Google Shape;1195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96" name="Google Shape;1196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97" name="Google Shape;1197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98" name="Google Shape;1198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199" name="Google Shape;1199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00" name="Google Shape;1200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01" name="Google Shape;1201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02" name="Google Shape;1202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03" name="Google Shape;1203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04" name="Google Shape;1204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05" name="Google Shape;1205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06" name="Google Shape;1206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07" name="Google Shape;1207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08" name="Google Shape;1208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09" name="Google Shape;1209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10" name="Google Shape;1210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11" name="Google Shape;1211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12" name="Google Shape;1212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13" name="Google Shape;1213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14" name="Google Shape;1214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215" name="Google Shape;1215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Desenhos de cães para colorir - CaesMania.com | Animais para colorir,  Desenhos de cães, Páginas para colorir para adultos" id="1216" name="Google Shape;1216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17" name="Google Shape;121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18" name="Google Shape;1218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19" name="Google Shape;1219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20" name="Google Shape;1220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21" name="Google Shape;1221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22" name="Google Shape;1222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23" name="Google Shape;1223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24" name="Google Shape;1224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25" name="Google Shape;1225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26" name="Google Shape;1226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27" name="Google Shape;122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28" name="Google Shape;1228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29" name="Google Shape;1229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30" name="Google Shape;1230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31" name="Google Shape;1231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32" name="Google Shape;1232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33" name="Google Shape;1233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34" name="Google Shape;1234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35" name="Google Shape;1235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36" name="Google Shape;1236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37" name="Google Shape;123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38" name="Google Shape;1238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39" name="Google Shape;1239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40" name="Google Shape;1240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41" name="Google Shape;1241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42" name="Google Shape;1242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43" name="Google Shape;1243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44" name="Google Shape;1244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45" name="Google Shape;1245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46" name="Google Shape;1246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47" name="Google Shape;124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48" name="Google Shape;1248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49" name="Google Shape;1249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50" name="Google Shape;1250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51" name="Google Shape;1251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52" name="Google Shape;1252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53" name="Google Shape;1253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54" name="Google Shape;1254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55" name="Google Shape;1255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56" name="Google Shape;1256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57" name="Google Shape;125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58" name="Google Shape;1258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59" name="Google Shape;1259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60" name="Google Shape;1260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61" name="Google Shape;1261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62" name="Google Shape;1262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63" name="Google Shape;1263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64" name="Google Shape;1264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65" name="Google Shape;1265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66" name="Google Shape;1266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67" name="Google Shape;126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68" name="Google Shape;1268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69" name="Google Shape;1269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70" name="Google Shape;1270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71" name="Google Shape;1271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72" name="Google Shape;1272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73" name="Google Shape;1273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74" name="Google Shape;1274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75" name="Google Shape;1275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76" name="Google Shape;1276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77" name="Google Shape;127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278" name="Google Shape;1278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279" name="Google Shape;1279;p22"/>
          <p:cNvSpPr txBox="1"/>
          <p:nvPr/>
        </p:nvSpPr>
        <p:spPr>
          <a:xfrm>
            <a:off x="2628875" y="8382375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senhos de cães para colorir - CaesMania.com | Animais para colorir,  Desenhos de cães, Páginas para colorir para adultos" id="204" name="Google Shape;20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205" name="Google Shape;205;p14"/>
          <p:cNvSpPr txBox="1"/>
          <p:nvPr/>
        </p:nvSpPr>
        <p:spPr>
          <a:xfrm>
            <a:off x="2632050" y="1101700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206" name="Google Shape;20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45150" y="8351912"/>
            <a:ext cx="759175" cy="760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22984" y="8352278"/>
            <a:ext cx="759176" cy="7604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08" name="Google Shape;2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09" name="Google Shape;209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10" name="Google Shape;210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11" name="Google Shape;211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12" name="Google Shape;212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13" name="Google Shape;213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14" name="Google Shape;214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15" name="Google Shape;215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16" name="Google Shape;216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17" name="Google Shape;217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18" name="Google Shape;21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19" name="Google Shape;219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20" name="Google Shape;220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21" name="Google Shape;221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22" name="Google Shape;222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23" name="Google Shape;223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24" name="Google Shape;224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25" name="Google Shape;225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26" name="Google Shape;226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27" name="Google Shape;227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28" name="Google Shape;22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29" name="Google Shape;229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30" name="Google Shape;230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31" name="Google Shape;231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32" name="Google Shape;232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33" name="Google Shape;233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34" name="Google Shape;234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35" name="Google Shape;235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36" name="Google Shape;236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37" name="Google Shape;237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38" name="Google Shape;23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39" name="Google Shape;239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40" name="Google Shape;240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41" name="Google Shape;241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42" name="Google Shape;242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43" name="Google Shape;243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44" name="Google Shape;244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45" name="Google Shape;245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46" name="Google Shape;246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47" name="Google Shape;247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48" name="Google Shape;24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49" name="Google Shape;249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50" name="Google Shape;250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51" name="Google Shape;251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52" name="Google Shape;252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53" name="Google Shape;253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54" name="Google Shape;254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255" name="Google Shape;255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Desenhos de cães para colorir - CaesMania.com | Animais para colorir,  Desenhos de cães, Páginas para colorir para adultos" id="256" name="Google Shape;25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57" name="Google Shape;25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58" name="Google Shape;25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59" name="Google Shape;25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60" name="Google Shape;260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61" name="Google Shape;26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62" name="Google Shape;26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63" name="Google Shape;26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64" name="Google Shape;26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65" name="Google Shape;265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66" name="Google Shape;26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67" name="Google Shape;26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68" name="Google Shape;26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69" name="Google Shape;26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70" name="Google Shape;270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71" name="Google Shape;27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72" name="Google Shape;27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73" name="Google Shape;27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74" name="Google Shape;27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75" name="Google Shape;275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76" name="Google Shape;27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77" name="Google Shape;27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78" name="Google Shape;27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79" name="Google Shape;27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80" name="Google Shape;280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81" name="Google Shape;28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82" name="Google Shape;28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83" name="Google Shape;28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84" name="Google Shape;28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85" name="Google Shape;285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86" name="Google Shape;28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87" name="Google Shape;28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88" name="Google Shape;28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89" name="Google Shape;28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90" name="Google Shape;290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91" name="Google Shape;29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92" name="Google Shape;29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93" name="Google Shape;29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94" name="Google Shape;29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95" name="Google Shape;295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96" name="Google Shape;29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97" name="Google Shape;29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98" name="Google Shape;29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299" name="Google Shape;2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00" name="Google Shape;300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01" name="Google Shape;30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02" name="Google Shape;30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03" name="Google Shape;30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04" name="Google Shape;30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05" name="Google Shape;305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06" name="Google Shape;30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07" name="Google Shape;30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08" name="Google Shape;30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09" name="Google Shape;30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10" name="Google Shape;310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11" name="Google Shape;31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12" name="Google Shape;31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13" name="Google Shape;31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14" name="Google Shape;31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15" name="Google Shape;315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16" name="Google Shape;31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17" name="Google Shape;31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18" name="Google Shape;31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319" name="Google Shape;319;p14"/>
          <p:cNvSpPr txBox="1"/>
          <p:nvPr/>
        </p:nvSpPr>
        <p:spPr>
          <a:xfrm>
            <a:off x="2628875" y="8382375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senhos de cães para colorir - CaesMania.com | Animais para colorir,  Desenhos de cães, Páginas para colorir para adultos" id="324" name="Google Shape;32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325" name="Google Shape;325;p15"/>
          <p:cNvSpPr txBox="1"/>
          <p:nvPr/>
        </p:nvSpPr>
        <p:spPr>
          <a:xfrm>
            <a:off x="2632050" y="1101700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326" name="Google Shape;32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45150" y="8351912"/>
            <a:ext cx="759175" cy="760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22984" y="8352278"/>
            <a:ext cx="759176" cy="7604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28" name="Google Shape;328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29" name="Google Shape;329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30" name="Google Shape;330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31" name="Google Shape;331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32" name="Google Shape;332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33" name="Google Shape;333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34" name="Google Shape;334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35" name="Google Shape;335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36" name="Google Shape;336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37" name="Google Shape;337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38" name="Google Shape;338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39" name="Google Shape;339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40" name="Google Shape;340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41" name="Google Shape;341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42" name="Google Shape;342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43" name="Google Shape;343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44" name="Google Shape;344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45" name="Google Shape;345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46" name="Google Shape;346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47" name="Google Shape;347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48" name="Google Shape;348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49" name="Google Shape;349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50" name="Google Shape;350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51" name="Google Shape;351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52" name="Google Shape;352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53" name="Google Shape;353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54" name="Google Shape;354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55" name="Google Shape;355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56" name="Google Shape;356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57" name="Google Shape;357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58" name="Google Shape;358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59" name="Google Shape;359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60" name="Google Shape;360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61" name="Google Shape;361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62" name="Google Shape;362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63" name="Google Shape;363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64" name="Google Shape;364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65" name="Google Shape;365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66" name="Google Shape;366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67" name="Google Shape;367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68" name="Google Shape;368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69" name="Google Shape;369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70" name="Google Shape;370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71" name="Google Shape;371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72" name="Google Shape;372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73" name="Google Shape;373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74" name="Google Shape;374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375" name="Google Shape;375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Desenhos de cães para colorir - CaesMania.com | Animais para colorir,  Desenhos de cães, Páginas para colorir para adultos" id="376" name="Google Shape;37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77" name="Google Shape;37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78" name="Google Shape;378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79" name="Google Shape;379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80" name="Google Shape;380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81" name="Google Shape;381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82" name="Google Shape;382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83" name="Google Shape;383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84" name="Google Shape;38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85" name="Google Shape;385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86" name="Google Shape;38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87" name="Google Shape;38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88" name="Google Shape;388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89" name="Google Shape;389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90" name="Google Shape;390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91" name="Google Shape;391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92" name="Google Shape;392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93" name="Google Shape;393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94" name="Google Shape;39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95" name="Google Shape;395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96" name="Google Shape;39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97" name="Google Shape;39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98" name="Google Shape;398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399" name="Google Shape;399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00" name="Google Shape;400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01" name="Google Shape;401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02" name="Google Shape;402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03" name="Google Shape;403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04" name="Google Shape;40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05" name="Google Shape;405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06" name="Google Shape;40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07" name="Google Shape;40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08" name="Google Shape;408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09" name="Google Shape;409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10" name="Google Shape;410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11" name="Google Shape;411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12" name="Google Shape;412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13" name="Google Shape;413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14" name="Google Shape;41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15" name="Google Shape;415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16" name="Google Shape;41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17" name="Google Shape;41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18" name="Google Shape;418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19" name="Google Shape;419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20" name="Google Shape;420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21" name="Google Shape;421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22" name="Google Shape;422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23" name="Google Shape;423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24" name="Google Shape;42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25" name="Google Shape;425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26" name="Google Shape;42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27" name="Google Shape;42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28" name="Google Shape;428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29" name="Google Shape;429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30" name="Google Shape;430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31" name="Google Shape;431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32" name="Google Shape;432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33" name="Google Shape;433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34" name="Google Shape;43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35" name="Google Shape;435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36" name="Google Shape;43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37" name="Google Shape;43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38" name="Google Shape;438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439" name="Google Shape;439;p15"/>
          <p:cNvSpPr txBox="1"/>
          <p:nvPr/>
        </p:nvSpPr>
        <p:spPr>
          <a:xfrm>
            <a:off x="2628875" y="8382375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senhos de cães para colorir - CaesMania.com | Animais para colorir,  Desenhos de cães, Páginas para colorir para adultos" id="444" name="Google Shape;444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445" name="Google Shape;445;p16"/>
          <p:cNvSpPr txBox="1"/>
          <p:nvPr/>
        </p:nvSpPr>
        <p:spPr>
          <a:xfrm>
            <a:off x="2632050" y="1101700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446" name="Google Shape;44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45150" y="8351912"/>
            <a:ext cx="759175" cy="760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22984" y="8352278"/>
            <a:ext cx="759176" cy="7604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48" name="Google Shape;448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49" name="Google Shape;449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50" name="Google Shape;450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51" name="Google Shape;451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52" name="Google Shape;452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53" name="Google Shape;453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54" name="Google Shape;454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55" name="Google Shape;455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56" name="Google Shape;456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57" name="Google Shape;457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58" name="Google Shape;458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59" name="Google Shape;459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60" name="Google Shape;460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61" name="Google Shape;461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62" name="Google Shape;462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63" name="Google Shape;463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64" name="Google Shape;464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65" name="Google Shape;465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66" name="Google Shape;466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67" name="Google Shape;467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68" name="Google Shape;468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69" name="Google Shape;469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70" name="Google Shape;470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71" name="Google Shape;471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72" name="Google Shape;472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73" name="Google Shape;473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74" name="Google Shape;474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75" name="Google Shape;475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76" name="Google Shape;476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77" name="Google Shape;477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78" name="Google Shape;478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79" name="Google Shape;479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80" name="Google Shape;480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81" name="Google Shape;481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82" name="Google Shape;482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83" name="Google Shape;483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84" name="Google Shape;484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85" name="Google Shape;485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86" name="Google Shape;486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87" name="Google Shape;487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88" name="Google Shape;488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89" name="Google Shape;489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90" name="Google Shape;490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91" name="Google Shape;491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92" name="Google Shape;492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93" name="Google Shape;493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94" name="Google Shape;494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495" name="Google Shape;495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Desenhos de cães para colorir - CaesMania.com | Animais para colorir,  Desenhos de cães, Páginas para colorir para adultos" id="496" name="Google Shape;496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97" name="Google Shape;49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98" name="Google Shape;498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499" name="Google Shape;499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00" name="Google Shape;500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01" name="Google Shape;50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02" name="Google Shape;502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03" name="Google Shape;50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04" name="Google Shape;504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05" name="Google Shape;505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06" name="Google Shape;506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07" name="Google Shape;50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08" name="Google Shape;508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09" name="Google Shape;509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10" name="Google Shape;510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11" name="Google Shape;51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12" name="Google Shape;512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13" name="Google Shape;51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14" name="Google Shape;514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15" name="Google Shape;515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16" name="Google Shape;516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17" name="Google Shape;51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18" name="Google Shape;518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19" name="Google Shape;519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20" name="Google Shape;520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21" name="Google Shape;52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22" name="Google Shape;522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23" name="Google Shape;52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24" name="Google Shape;524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25" name="Google Shape;525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26" name="Google Shape;526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27" name="Google Shape;52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28" name="Google Shape;528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29" name="Google Shape;529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30" name="Google Shape;530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31" name="Google Shape;53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32" name="Google Shape;532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33" name="Google Shape;53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34" name="Google Shape;534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35" name="Google Shape;535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36" name="Google Shape;536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37" name="Google Shape;53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38" name="Google Shape;538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39" name="Google Shape;539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40" name="Google Shape;540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41" name="Google Shape;54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42" name="Google Shape;542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43" name="Google Shape;54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44" name="Google Shape;544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45" name="Google Shape;545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46" name="Google Shape;546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47" name="Google Shape;54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48" name="Google Shape;548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49" name="Google Shape;549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50" name="Google Shape;550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51" name="Google Shape;55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52" name="Google Shape;552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53" name="Google Shape;55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54" name="Google Shape;554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55" name="Google Shape;555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56" name="Google Shape;556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57" name="Google Shape;55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558" name="Google Shape;558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559" name="Google Shape;559;p16"/>
          <p:cNvSpPr txBox="1"/>
          <p:nvPr/>
        </p:nvSpPr>
        <p:spPr>
          <a:xfrm>
            <a:off x="2628875" y="8382375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senhos de cães para colorir - CaesMania.com | Animais para colorir,  Desenhos de cães, Páginas para colorir para adultos" id="564" name="Google Shape;564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565" name="Google Shape;565;p17"/>
          <p:cNvSpPr txBox="1"/>
          <p:nvPr/>
        </p:nvSpPr>
        <p:spPr>
          <a:xfrm>
            <a:off x="2632050" y="1101700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566" name="Google Shape;566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45150" y="8351912"/>
            <a:ext cx="759175" cy="760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567" name="Google Shape;567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22984" y="8352278"/>
            <a:ext cx="759176" cy="7604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68" name="Google Shape;568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69" name="Google Shape;569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70" name="Google Shape;570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71" name="Google Shape;571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72" name="Google Shape;572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73" name="Google Shape;573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74" name="Google Shape;574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75" name="Google Shape;575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76" name="Google Shape;576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77" name="Google Shape;577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78" name="Google Shape;578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79" name="Google Shape;579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80" name="Google Shape;580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81" name="Google Shape;581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82" name="Google Shape;582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83" name="Google Shape;583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84" name="Google Shape;584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85" name="Google Shape;585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86" name="Google Shape;586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87" name="Google Shape;587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88" name="Google Shape;588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89" name="Google Shape;589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90" name="Google Shape;590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91" name="Google Shape;591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92" name="Google Shape;592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93" name="Google Shape;593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94" name="Google Shape;594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95" name="Google Shape;595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96" name="Google Shape;596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97" name="Google Shape;597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98" name="Google Shape;598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599" name="Google Shape;599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00" name="Google Shape;600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01" name="Google Shape;601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02" name="Google Shape;602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03" name="Google Shape;603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04" name="Google Shape;604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05" name="Google Shape;605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06" name="Google Shape;606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07" name="Google Shape;607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08" name="Google Shape;608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09" name="Google Shape;609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10" name="Google Shape;610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11" name="Google Shape;611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12" name="Google Shape;612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13" name="Google Shape;613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14" name="Google Shape;614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15" name="Google Shape;615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Desenhos de cães para colorir - CaesMania.com | Animais para colorir,  Desenhos de cães, Páginas para colorir para adultos" id="616" name="Google Shape;616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17" name="Google Shape;617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18" name="Google Shape;618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19" name="Google Shape;619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20" name="Google Shape;620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21" name="Google Shape;621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22" name="Google Shape;622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23" name="Google Shape;623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24" name="Google Shape;624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25" name="Google Shape;625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26" name="Google Shape;626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27" name="Google Shape;627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28" name="Google Shape;628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29" name="Google Shape;629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30" name="Google Shape;630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31" name="Google Shape;631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32" name="Google Shape;632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33" name="Google Shape;633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34" name="Google Shape;634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35" name="Google Shape;635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36" name="Google Shape;636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37" name="Google Shape;637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38" name="Google Shape;638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39" name="Google Shape;639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40" name="Google Shape;640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41" name="Google Shape;641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42" name="Google Shape;642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43" name="Google Shape;643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44" name="Google Shape;644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45" name="Google Shape;645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46" name="Google Shape;646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47" name="Google Shape;647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48" name="Google Shape;648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49" name="Google Shape;649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50" name="Google Shape;650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51" name="Google Shape;651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52" name="Google Shape;652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53" name="Google Shape;653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54" name="Google Shape;654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55" name="Google Shape;655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56" name="Google Shape;656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57" name="Google Shape;657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58" name="Google Shape;658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59" name="Google Shape;659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60" name="Google Shape;660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61" name="Google Shape;661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62" name="Google Shape;662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63" name="Google Shape;663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64" name="Google Shape;664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65" name="Google Shape;665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66" name="Google Shape;666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67" name="Google Shape;667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68" name="Google Shape;668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69" name="Google Shape;669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70" name="Google Shape;670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71" name="Google Shape;671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72" name="Google Shape;672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73" name="Google Shape;673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74" name="Google Shape;674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75" name="Google Shape;675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76" name="Google Shape;676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77" name="Google Shape;677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678" name="Google Shape;678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79" name="Google Shape;679;p17"/>
          <p:cNvSpPr txBox="1"/>
          <p:nvPr/>
        </p:nvSpPr>
        <p:spPr>
          <a:xfrm>
            <a:off x="2628875" y="8382375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83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senhos de cães para colorir - CaesMania.com | Animais para colorir,  Desenhos de cães, Páginas para colorir para adultos" id="684" name="Google Shape;68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85" name="Google Shape;685;p18"/>
          <p:cNvSpPr txBox="1"/>
          <p:nvPr/>
        </p:nvSpPr>
        <p:spPr>
          <a:xfrm>
            <a:off x="2632050" y="1101700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686" name="Google Shape;686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45150" y="8351912"/>
            <a:ext cx="759175" cy="760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687" name="Google Shape;687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22984" y="8352278"/>
            <a:ext cx="759176" cy="7604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88" name="Google Shape;688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89" name="Google Shape;689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90" name="Google Shape;690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91" name="Google Shape;691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92" name="Google Shape;692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93" name="Google Shape;693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94" name="Google Shape;694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95" name="Google Shape;695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96" name="Google Shape;696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97" name="Google Shape;697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98" name="Google Shape;698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699" name="Google Shape;699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00" name="Google Shape;700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01" name="Google Shape;701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02" name="Google Shape;702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03" name="Google Shape;703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04" name="Google Shape;704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05" name="Google Shape;705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06" name="Google Shape;706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07" name="Google Shape;707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08" name="Google Shape;708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09" name="Google Shape;709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10" name="Google Shape;710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11" name="Google Shape;711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12" name="Google Shape;712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13" name="Google Shape;713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14" name="Google Shape;714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15" name="Google Shape;715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16" name="Google Shape;716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17" name="Google Shape;717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18" name="Google Shape;718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19" name="Google Shape;719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20" name="Google Shape;720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21" name="Google Shape;721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22" name="Google Shape;722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23" name="Google Shape;723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24" name="Google Shape;724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25" name="Google Shape;725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26" name="Google Shape;726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27" name="Google Shape;727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28" name="Google Shape;728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29" name="Google Shape;729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30" name="Google Shape;730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31" name="Google Shape;731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32" name="Google Shape;732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33" name="Google Shape;733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34" name="Google Shape;734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735" name="Google Shape;735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Desenhos de cães para colorir - CaesMania.com | Animais para colorir,  Desenhos de cães, Páginas para colorir para adultos" id="736" name="Google Shape;73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37" name="Google Shape;737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38" name="Google Shape;738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39" name="Google Shape;739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40" name="Google Shape;740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41" name="Google Shape;741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42" name="Google Shape;742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43" name="Google Shape;743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44" name="Google Shape;74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45" name="Google Shape;745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46" name="Google Shape;74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47" name="Google Shape;747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48" name="Google Shape;748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49" name="Google Shape;749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50" name="Google Shape;750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51" name="Google Shape;751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52" name="Google Shape;752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53" name="Google Shape;753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54" name="Google Shape;75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55" name="Google Shape;755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56" name="Google Shape;75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57" name="Google Shape;757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58" name="Google Shape;758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59" name="Google Shape;759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60" name="Google Shape;760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61" name="Google Shape;761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62" name="Google Shape;762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63" name="Google Shape;763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64" name="Google Shape;76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65" name="Google Shape;765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66" name="Google Shape;76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67" name="Google Shape;767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68" name="Google Shape;768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69" name="Google Shape;769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70" name="Google Shape;770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71" name="Google Shape;771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72" name="Google Shape;772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73" name="Google Shape;773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74" name="Google Shape;77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75" name="Google Shape;775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76" name="Google Shape;77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77" name="Google Shape;777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78" name="Google Shape;778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79" name="Google Shape;779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80" name="Google Shape;780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81" name="Google Shape;781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82" name="Google Shape;782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83" name="Google Shape;783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84" name="Google Shape;78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85" name="Google Shape;785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86" name="Google Shape;78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87" name="Google Shape;787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88" name="Google Shape;788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89" name="Google Shape;789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90" name="Google Shape;790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91" name="Google Shape;791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92" name="Google Shape;792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93" name="Google Shape;793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94" name="Google Shape;79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95" name="Google Shape;795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96" name="Google Shape;79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97" name="Google Shape;797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798" name="Google Shape;798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99" name="Google Shape;799;p18"/>
          <p:cNvSpPr txBox="1"/>
          <p:nvPr/>
        </p:nvSpPr>
        <p:spPr>
          <a:xfrm>
            <a:off x="2628875" y="8382375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03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senhos de cães para colorir - CaesMania.com | Animais para colorir,  Desenhos de cães, Páginas para colorir para adultos" id="804" name="Google Shape;804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805" name="Google Shape;805;p19"/>
          <p:cNvSpPr txBox="1"/>
          <p:nvPr/>
        </p:nvSpPr>
        <p:spPr>
          <a:xfrm>
            <a:off x="2632050" y="1101700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806" name="Google Shape;806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45150" y="8351912"/>
            <a:ext cx="759175" cy="760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807" name="Google Shape;807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22984" y="8352278"/>
            <a:ext cx="759176" cy="7604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08" name="Google Shape;808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09" name="Google Shape;809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10" name="Google Shape;810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11" name="Google Shape;811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12" name="Google Shape;812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13" name="Google Shape;813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14" name="Google Shape;814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15" name="Google Shape;815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16" name="Google Shape;816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17" name="Google Shape;817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18" name="Google Shape;818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19" name="Google Shape;819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20" name="Google Shape;820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21" name="Google Shape;821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22" name="Google Shape;822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23" name="Google Shape;823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24" name="Google Shape;824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25" name="Google Shape;825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26" name="Google Shape;826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27" name="Google Shape;827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28" name="Google Shape;828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29" name="Google Shape;829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30" name="Google Shape;830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31" name="Google Shape;831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32" name="Google Shape;832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33" name="Google Shape;833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34" name="Google Shape;834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35" name="Google Shape;835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36" name="Google Shape;836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37" name="Google Shape;837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38" name="Google Shape;838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39" name="Google Shape;839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40" name="Google Shape;840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41" name="Google Shape;841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42" name="Google Shape;842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43" name="Google Shape;843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44" name="Google Shape;844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45" name="Google Shape;845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46" name="Google Shape;846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47" name="Google Shape;847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48" name="Google Shape;848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49" name="Google Shape;849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50" name="Google Shape;850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51" name="Google Shape;851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52" name="Google Shape;852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53" name="Google Shape;853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54" name="Google Shape;854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855" name="Google Shape;855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Desenhos de cães para colorir - CaesMania.com | Animais para colorir,  Desenhos de cães, Páginas para colorir para adultos" id="856" name="Google Shape;856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57" name="Google Shape;85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58" name="Google Shape;85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59" name="Google Shape;859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60" name="Google Shape;860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61" name="Google Shape;861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62" name="Google Shape;862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63" name="Google Shape;863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64" name="Google Shape;864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65" name="Google Shape;865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66" name="Google Shape;866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67" name="Google Shape;86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68" name="Google Shape;86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69" name="Google Shape;869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70" name="Google Shape;870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71" name="Google Shape;871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72" name="Google Shape;872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73" name="Google Shape;873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74" name="Google Shape;874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75" name="Google Shape;875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76" name="Google Shape;876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77" name="Google Shape;87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78" name="Google Shape;87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79" name="Google Shape;879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80" name="Google Shape;880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81" name="Google Shape;881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82" name="Google Shape;882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83" name="Google Shape;883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84" name="Google Shape;884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85" name="Google Shape;885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86" name="Google Shape;886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87" name="Google Shape;88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88" name="Google Shape;88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89" name="Google Shape;889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90" name="Google Shape;890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91" name="Google Shape;891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92" name="Google Shape;892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93" name="Google Shape;893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94" name="Google Shape;894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95" name="Google Shape;895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96" name="Google Shape;896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97" name="Google Shape;89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98" name="Google Shape;89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899" name="Google Shape;899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00" name="Google Shape;900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01" name="Google Shape;901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02" name="Google Shape;902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03" name="Google Shape;903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04" name="Google Shape;904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05" name="Google Shape;905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06" name="Google Shape;906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07" name="Google Shape;90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08" name="Google Shape;90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09" name="Google Shape;909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10" name="Google Shape;910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11" name="Google Shape;911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12" name="Google Shape;912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13" name="Google Shape;913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14" name="Google Shape;914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15" name="Google Shape;915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16" name="Google Shape;916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17" name="Google Shape;91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18" name="Google Shape;91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19" name="Google Shape;919;p19"/>
          <p:cNvSpPr txBox="1"/>
          <p:nvPr/>
        </p:nvSpPr>
        <p:spPr>
          <a:xfrm>
            <a:off x="2628875" y="8382375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senhos de cães para colorir - CaesMania.com | Animais para colorir,  Desenhos de cães, Páginas para colorir para adultos" id="924" name="Google Shape;924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25" name="Google Shape;925;p20"/>
          <p:cNvSpPr txBox="1"/>
          <p:nvPr/>
        </p:nvSpPr>
        <p:spPr>
          <a:xfrm>
            <a:off x="2632050" y="1101700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926" name="Google Shape;92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45150" y="8351912"/>
            <a:ext cx="759175" cy="760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927" name="Google Shape;927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22984" y="8352278"/>
            <a:ext cx="759176" cy="7604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28" name="Google Shape;928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29" name="Google Shape;929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30" name="Google Shape;930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31" name="Google Shape;931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32" name="Google Shape;932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33" name="Google Shape;933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34" name="Google Shape;934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35" name="Google Shape;935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36" name="Google Shape;936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37" name="Google Shape;937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38" name="Google Shape;938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39" name="Google Shape;939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40" name="Google Shape;940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41" name="Google Shape;941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42" name="Google Shape;942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43" name="Google Shape;943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44" name="Google Shape;944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45" name="Google Shape;945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46" name="Google Shape;946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47" name="Google Shape;947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48" name="Google Shape;948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49" name="Google Shape;949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50" name="Google Shape;950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51" name="Google Shape;951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52" name="Google Shape;952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53" name="Google Shape;953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54" name="Google Shape;954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55" name="Google Shape;955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56" name="Google Shape;956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57" name="Google Shape;957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58" name="Google Shape;958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59" name="Google Shape;959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60" name="Google Shape;960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61" name="Google Shape;961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62" name="Google Shape;962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63" name="Google Shape;963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64" name="Google Shape;964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65" name="Google Shape;965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66" name="Google Shape;966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67" name="Google Shape;967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68" name="Google Shape;968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69" name="Google Shape;969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70" name="Google Shape;970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71" name="Google Shape;971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72" name="Google Shape;972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73" name="Google Shape;973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74" name="Google Shape;974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975" name="Google Shape;975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Desenhos de cães para colorir - CaesMania.com | Animais para colorir,  Desenhos de cães, Páginas para colorir para adultos" id="976" name="Google Shape;976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77" name="Google Shape;977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78" name="Google Shape;978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79" name="Google Shape;979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80" name="Google Shape;980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81" name="Google Shape;981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82" name="Google Shape;982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83" name="Google Shape;983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84" name="Google Shape;984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85" name="Google Shape;985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86" name="Google Shape;986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87" name="Google Shape;987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88" name="Google Shape;988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89" name="Google Shape;989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90" name="Google Shape;990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91" name="Google Shape;991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92" name="Google Shape;992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93" name="Google Shape;993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94" name="Google Shape;994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95" name="Google Shape;995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96" name="Google Shape;996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97" name="Google Shape;997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98" name="Google Shape;998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999" name="Google Shape;999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00" name="Google Shape;1000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01" name="Google Shape;1001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02" name="Google Shape;1002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03" name="Google Shape;1003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04" name="Google Shape;1004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05" name="Google Shape;1005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06" name="Google Shape;1006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07" name="Google Shape;1007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08" name="Google Shape;1008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09" name="Google Shape;1009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10" name="Google Shape;1010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11" name="Google Shape;1011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12" name="Google Shape;1012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13" name="Google Shape;1013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14" name="Google Shape;1014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15" name="Google Shape;1015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16" name="Google Shape;1016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17" name="Google Shape;1017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18" name="Google Shape;1018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19" name="Google Shape;1019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20" name="Google Shape;1020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21" name="Google Shape;1021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22" name="Google Shape;1022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23" name="Google Shape;1023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24" name="Google Shape;1024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25" name="Google Shape;1025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26" name="Google Shape;1026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27" name="Google Shape;1027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28" name="Google Shape;1028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29" name="Google Shape;1029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30" name="Google Shape;1030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31" name="Google Shape;1031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32" name="Google Shape;1032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33" name="Google Shape;1033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34" name="Google Shape;1034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35" name="Google Shape;1035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36" name="Google Shape;1036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37" name="Google Shape;1037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38" name="Google Shape;1038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039" name="Google Shape;1039;p20"/>
          <p:cNvSpPr txBox="1"/>
          <p:nvPr/>
        </p:nvSpPr>
        <p:spPr>
          <a:xfrm>
            <a:off x="2628875" y="8382375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43" name="Shape 1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senhos de cães para colorir - CaesMania.com | Animais para colorir,  Desenhos de cães, Páginas para colorir para adultos" id="1044" name="Google Shape;1044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045" name="Google Shape;1045;p21"/>
          <p:cNvSpPr txBox="1"/>
          <p:nvPr/>
        </p:nvSpPr>
        <p:spPr>
          <a:xfrm>
            <a:off x="2632050" y="1101700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1046" name="Google Shape;1046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45150" y="8351912"/>
            <a:ext cx="759175" cy="760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7" name="Google Shape;1047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22984" y="8352278"/>
            <a:ext cx="759176" cy="7604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48" name="Google Shape;1048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49" name="Google Shape;1049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50" name="Google Shape;1050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51" name="Google Shape;1051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52" name="Google Shape;1052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53" name="Google Shape;1053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54" name="Google Shape;1054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55" name="Google Shape;1055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56" name="Google Shape;1056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57" name="Google Shape;1057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58" name="Google Shape;1058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59" name="Google Shape;1059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60" name="Google Shape;1060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61" name="Google Shape;1061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62" name="Google Shape;1062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63" name="Google Shape;1063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64" name="Google Shape;1064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65" name="Google Shape;1065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66" name="Google Shape;1066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67" name="Google Shape;1067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68" name="Google Shape;1068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69" name="Google Shape;1069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70" name="Google Shape;1070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71" name="Google Shape;1071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72" name="Google Shape;1072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73" name="Google Shape;1073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74" name="Google Shape;1074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75" name="Google Shape;1075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76" name="Google Shape;1076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77" name="Google Shape;1077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78" name="Google Shape;1078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79" name="Google Shape;1079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80" name="Google Shape;1080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81" name="Google Shape;1081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82" name="Google Shape;1082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83" name="Google Shape;1083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84" name="Google Shape;1084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85" name="Google Shape;1085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86" name="Google Shape;1086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87" name="Google Shape;1087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88" name="Google Shape;1088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89" name="Google Shape;1089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90" name="Google Shape;1090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91" name="Google Shape;1091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92" name="Google Shape;1092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93" name="Google Shape;1093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94" name="Google Shape;1094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Kitty Cat Face Circle Sticker – U.S. Custom Stickers" id="1095" name="Google Shape;1095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9699" y="1101698"/>
            <a:ext cx="638700" cy="638700"/>
          </a:xfrm>
          <a:prstGeom prst="ellipse">
            <a:avLst/>
          </a:prstGeom>
          <a:noFill/>
          <a:ln>
            <a:noFill/>
          </a:ln>
        </p:spPr>
      </p:pic>
      <p:pic>
        <p:nvPicPr>
          <p:cNvPr descr="Desenhos de cães para colorir - CaesMania.com | Animais para colorir,  Desenhos de cães, Páginas para colorir para adultos" id="1096" name="Google Shape;1096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97" name="Google Shape;1097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98" name="Google Shape;1098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099" name="Google Shape;1099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00" name="Google Shape;1100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01" name="Google Shape;1101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02" name="Google Shape;1102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03" name="Google Shape;1103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04" name="Google Shape;1104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05" name="Google Shape;1105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06" name="Google Shape;1106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07" name="Google Shape;1107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08" name="Google Shape;1108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09" name="Google Shape;1109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10" name="Google Shape;1110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11" name="Google Shape;1111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12" name="Google Shape;1112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13" name="Google Shape;1113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14" name="Google Shape;1114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15" name="Google Shape;1115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16" name="Google Shape;1116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17" name="Google Shape;1117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18" name="Google Shape;1118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19" name="Google Shape;1119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20" name="Google Shape;1120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21" name="Google Shape;1121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22" name="Google Shape;1122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23" name="Google Shape;1123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24" name="Google Shape;1124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25" name="Google Shape;1125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26" name="Google Shape;1126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27" name="Google Shape;1127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28" name="Google Shape;1128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29" name="Google Shape;1129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30" name="Google Shape;1130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31" name="Google Shape;1131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32" name="Google Shape;1132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33" name="Google Shape;1133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34" name="Google Shape;1134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35" name="Google Shape;1135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36" name="Google Shape;1136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37" name="Google Shape;1137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38" name="Google Shape;1138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39" name="Google Shape;1139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40" name="Google Shape;1140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41" name="Google Shape;1141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42" name="Google Shape;1142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43" name="Google Shape;1143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44" name="Google Shape;1144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45" name="Google Shape;1145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46" name="Google Shape;1146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47" name="Google Shape;1147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48" name="Google Shape;1148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49" name="Google Shape;1149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50" name="Google Shape;1150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51" name="Google Shape;1151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52" name="Google Shape;1152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53" name="Google Shape;1153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54" name="Google Shape;1154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55" name="Google Shape;1155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56" name="Google Shape;1156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57" name="Google Shape;1157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senhos de cães para colorir - CaesMania.com | Animais para colorir,  Desenhos de cães, Páginas para colorir para adultos" id="1158" name="Google Shape;1158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8626" y="8416576"/>
            <a:ext cx="638700" cy="570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159" name="Google Shape;1159;p21"/>
          <p:cNvSpPr txBox="1"/>
          <p:nvPr/>
        </p:nvSpPr>
        <p:spPr>
          <a:xfrm>
            <a:off x="2628875" y="8382375"/>
            <a:ext cx="1746300" cy="638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