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c7e7aab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ac7e7aabd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0" name="Shape 1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Google Shape;1161;gac7e7aabdf_0_9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2" name="Google Shape;1162;gac7e7aabdf_0_9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ac7e7aabdf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ac7e7aabdf_0_19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ac7e7aabdf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gac7e7aabdf_0_3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ac7e7aabdf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gac7e7aabdf_0_4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ac7e7aabdf_0_1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gac7e7aabdf_0_11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ac7e7aabdf_0_1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gac7e7aabdf_0_12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ac7e7aabdf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gac7e7aabdf_0_5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0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Google Shape;921;gac7e7aabdf_0_6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gac7e7aabdf_0_6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0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gac7e7aabdf_0_7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" name="Google Shape;1042;gac7e7aabdf_0_7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c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84" name="Google Shape;8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5" name="Google Shape;85;p13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8" name="Google Shape;88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9" name="Google Shape;8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0" name="Google Shape;90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1" name="Google Shape;9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2" name="Google Shape;92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" name="Google Shape;9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" name="Google Shape;94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" name="Google Shape;95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" name="Google Shape;9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7" name="Google Shape;97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8" name="Google Shape;98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9" name="Google Shape;9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0" name="Google Shape;100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1" name="Google Shape;10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2" name="Google Shape;102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3" name="Google Shape;10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4" name="Google Shape;104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" name="Google Shape;105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" name="Google Shape;10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" name="Google Shape;107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" name="Google Shape;108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9" name="Google Shape;10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0" name="Google Shape;110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1" name="Google Shape;11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2" name="Google Shape;112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3" name="Google Shape;11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4" name="Google Shape;114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5" name="Google Shape;115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6" name="Google Shape;11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" name="Google Shape;117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" name="Google Shape;118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" name="Google Shape;11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" name="Google Shape;120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1" name="Google Shape;12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2" name="Google Shape;122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3" name="Google Shape;12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4" name="Google Shape;124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5" name="Google Shape;125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6" name="Google Shape;12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7" name="Google Shape;127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8" name="Google Shape;128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9" name="Google Shape;12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30" name="Google Shape;130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31" name="Google Shape;13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32" name="Google Shape;132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33" name="Google Shape;13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34" name="Google Shape;134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35" name="Google Shape;135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136" name="Google Shape;13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37" name="Google Shape;13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38" name="Google Shape;13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39" name="Google Shape;13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0" name="Google Shape;14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1" name="Google Shape;14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2" name="Google Shape;14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3" name="Google Shape;14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4" name="Google Shape;14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5" name="Google Shape;14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6" name="Google Shape;14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7" name="Google Shape;14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8" name="Google Shape;14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49" name="Google Shape;14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0" name="Google Shape;15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1" name="Google Shape;15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2" name="Google Shape;15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3" name="Google Shape;15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4" name="Google Shape;15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5" name="Google Shape;1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6" name="Google Shape;15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7" name="Google Shape;15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8" name="Google Shape;15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59" name="Google Shape;15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0" name="Google Shape;16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1" name="Google Shape;16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2" name="Google Shape;16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3" name="Google Shape;16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4" name="Google Shape;16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5" name="Google Shape;16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6" name="Google Shape;16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7" name="Google Shape;16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8" name="Google Shape;16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69" name="Google Shape;16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0" name="Google Shape;17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1" name="Google Shape;17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2" name="Google Shape;17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3" name="Google Shape;17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4" name="Google Shape;17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5" name="Google Shape;17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6" name="Google Shape;17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7" name="Google Shape;17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8" name="Google Shape;17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79" name="Google Shape;17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0" name="Google Shape;18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1" name="Google Shape;18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2" name="Google Shape;18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3" name="Google Shape;18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4" name="Google Shape;18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5" name="Google Shape;18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6" name="Google Shape;1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7" name="Google Shape;18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8" name="Google Shape;18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89" name="Google Shape;18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0" name="Google Shape;19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1" name="Google Shape;19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2" name="Google Shape;1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3" name="Google Shape;19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4" name="Google Shape;19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5" name="Google Shape;19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6" name="Google Shape;19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7" name="Google Shape;19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98" name="Google Shape;19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99" name="Google Shape;199;p13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3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1164" name="Google Shape;116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65" name="Google Shape;1165;p22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166" name="Google Shape;116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7" name="Google Shape;1167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68" name="Google Shape;1168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69" name="Google Shape;1169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0" name="Google Shape;1170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1" name="Google Shape;1171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2" name="Google Shape;1172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3" name="Google Shape;117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4" name="Google Shape;1174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5" name="Google Shape;1175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6" name="Google Shape;1176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7" name="Google Shape;1177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8" name="Google Shape;1178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79" name="Google Shape;1179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0" name="Google Shape;1180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1" name="Google Shape;1181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2" name="Google Shape;1182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3" name="Google Shape;118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4" name="Google Shape;1184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5" name="Google Shape;1185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6" name="Google Shape;1186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7" name="Google Shape;1187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8" name="Google Shape;1188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89" name="Google Shape;1189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0" name="Google Shape;1190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1" name="Google Shape;1191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2" name="Google Shape;1192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3" name="Google Shape;119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4" name="Google Shape;1194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5" name="Google Shape;1195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6" name="Google Shape;1196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7" name="Google Shape;1197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8" name="Google Shape;1198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199" name="Google Shape;1199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0" name="Google Shape;1200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1" name="Google Shape;1201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2" name="Google Shape;1202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3" name="Google Shape;120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4" name="Google Shape;1204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5" name="Google Shape;1205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6" name="Google Shape;1206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7" name="Google Shape;1207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8" name="Google Shape;1208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09" name="Google Shape;1209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10" name="Google Shape;1210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11" name="Google Shape;1211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12" name="Google Shape;1212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13" name="Google Shape;121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14" name="Google Shape;1214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215" name="Google Shape;1215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1216" name="Google Shape;121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17" name="Google Shape;121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18" name="Google Shape;121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19" name="Google Shape;121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0" name="Google Shape;122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1" name="Google Shape;122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2" name="Google Shape;122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3" name="Google Shape;122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4" name="Google Shape;122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5" name="Google Shape;122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6" name="Google Shape;122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7" name="Google Shape;122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8" name="Google Shape;122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29" name="Google Shape;122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0" name="Google Shape;123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1" name="Google Shape;123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2" name="Google Shape;123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3" name="Google Shape;123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4" name="Google Shape;123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5" name="Google Shape;123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6" name="Google Shape;123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7" name="Google Shape;123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8" name="Google Shape;123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39" name="Google Shape;123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0" name="Google Shape;124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1" name="Google Shape;124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2" name="Google Shape;124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3" name="Google Shape;124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4" name="Google Shape;124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5" name="Google Shape;124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6" name="Google Shape;124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7" name="Google Shape;124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8" name="Google Shape;124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49" name="Google Shape;124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0" name="Google Shape;125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1" name="Google Shape;125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2" name="Google Shape;125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3" name="Google Shape;125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4" name="Google Shape;125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5" name="Google Shape;125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6" name="Google Shape;125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7" name="Google Shape;125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8" name="Google Shape;125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59" name="Google Shape;125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0" name="Google Shape;126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1" name="Google Shape;126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2" name="Google Shape;126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3" name="Google Shape;126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4" name="Google Shape;126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5" name="Google Shape;126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6" name="Google Shape;126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7" name="Google Shape;126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8" name="Google Shape;126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69" name="Google Shape;126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0" name="Google Shape;127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1" name="Google Shape;127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2" name="Google Shape;127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3" name="Google Shape;127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4" name="Google Shape;127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5" name="Google Shape;127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6" name="Google Shape;127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7" name="Google Shape;127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278" name="Google Shape;127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79" name="Google Shape;1279;p22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204" name="Google Shape;20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05" name="Google Shape;205;p14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206" name="Google Shape;20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08" name="Google Shape;2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09" name="Google Shape;20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0" name="Google Shape;21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1" name="Google Shape;211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2" name="Google Shape;212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3" name="Google Shape;213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4" name="Google Shape;21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5" name="Google Shape;215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6" name="Google Shape;21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7" name="Google Shape;217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8" name="Google Shape;21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19" name="Google Shape;21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0" name="Google Shape;22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1" name="Google Shape;221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2" name="Google Shape;222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3" name="Google Shape;223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4" name="Google Shape;22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5" name="Google Shape;225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6" name="Google Shape;22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7" name="Google Shape;227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8" name="Google Shape;22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29" name="Google Shape;22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0" name="Google Shape;23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1" name="Google Shape;231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2" name="Google Shape;232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3" name="Google Shape;233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4" name="Google Shape;23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5" name="Google Shape;235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6" name="Google Shape;23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7" name="Google Shape;237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8" name="Google Shape;23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39" name="Google Shape;23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0" name="Google Shape;24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1" name="Google Shape;241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2" name="Google Shape;242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3" name="Google Shape;243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4" name="Google Shape;24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5" name="Google Shape;245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6" name="Google Shape;24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7" name="Google Shape;247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8" name="Google Shape;24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49" name="Google Shape;24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50" name="Google Shape;25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51" name="Google Shape;251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52" name="Google Shape;252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53" name="Google Shape;253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54" name="Google Shape;25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255" name="Google Shape;255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256" name="Google Shape;25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57" name="Google Shape;25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58" name="Google Shape;25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59" name="Google Shape;25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0" name="Google Shape;26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1" name="Google Shape;26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2" name="Google Shape;26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3" name="Google Shape;2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4" name="Google Shape;26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5" name="Google Shape;26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6" name="Google Shape;26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7" name="Google Shape;26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8" name="Google Shape;26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69" name="Google Shape;26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0" name="Google Shape;27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1" name="Google Shape;27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2" name="Google Shape;27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3" name="Google Shape;27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4" name="Google Shape;27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5" name="Google Shape;27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6" name="Google Shape;27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7" name="Google Shape;27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8" name="Google Shape;27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79" name="Google Shape;27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0" name="Google Shape;28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1" name="Google Shape;28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2" name="Google Shape;28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3" name="Google Shape;28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4" name="Google Shape;28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5" name="Google Shape;28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6" name="Google Shape;28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7" name="Google Shape;28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8" name="Google Shape;28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89" name="Google Shape;28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0" name="Google Shape;29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1" name="Google Shape;29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2" name="Google Shape;29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3" name="Google Shape;29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4" name="Google Shape;29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5" name="Google Shape;29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6" name="Google Shape;29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7" name="Google Shape;29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8" name="Google Shape;29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299" name="Google Shape;2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0" name="Google Shape;30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1" name="Google Shape;30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2" name="Google Shape;30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3" name="Google Shape;30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4" name="Google Shape;30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5" name="Google Shape;30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6" name="Google Shape;30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7" name="Google Shape;30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8" name="Google Shape;30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09" name="Google Shape;30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0" name="Google Shape;31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1" name="Google Shape;31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2" name="Google Shape;31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3" name="Google Shape;31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4" name="Google Shape;31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5" name="Google Shape;31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6" name="Google Shape;31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7" name="Google Shape;31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18" name="Google Shape;31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19" name="Google Shape;319;p14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324" name="Google Shape;32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25" name="Google Shape;325;p15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326" name="Google Shape;32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28" name="Google Shape;32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29" name="Google Shape;329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0" name="Google Shape;330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1" name="Google Shape;33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2" name="Google Shape;33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3" name="Google Shape;333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4" name="Google Shape;33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5" name="Google Shape;33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6" name="Google Shape;33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7" name="Google Shape;33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8" name="Google Shape;33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39" name="Google Shape;339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0" name="Google Shape;340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1" name="Google Shape;34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2" name="Google Shape;34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3" name="Google Shape;343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4" name="Google Shape;34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5" name="Google Shape;34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6" name="Google Shape;34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7" name="Google Shape;34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8" name="Google Shape;34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49" name="Google Shape;349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0" name="Google Shape;350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1" name="Google Shape;35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2" name="Google Shape;35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3" name="Google Shape;353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4" name="Google Shape;35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5" name="Google Shape;35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6" name="Google Shape;35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7" name="Google Shape;35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8" name="Google Shape;35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59" name="Google Shape;359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0" name="Google Shape;360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1" name="Google Shape;36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2" name="Google Shape;36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3" name="Google Shape;363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4" name="Google Shape;36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5" name="Google Shape;36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6" name="Google Shape;36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7" name="Google Shape;36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8" name="Google Shape;36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69" name="Google Shape;369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70" name="Google Shape;370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71" name="Google Shape;37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72" name="Google Shape;37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73" name="Google Shape;373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74" name="Google Shape;37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375" name="Google Shape;37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376" name="Google Shape;37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77" name="Google Shape;37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78" name="Google Shape;37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79" name="Google Shape;37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0" name="Google Shape;38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1" name="Google Shape;38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2" name="Google Shape;38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3" name="Google Shape;38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4" name="Google Shape;38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5" name="Google Shape;38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6" name="Google Shape;38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7" name="Google Shape;38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8" name="Google Shape;38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89" name="Google Shape;38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0" name="Google Shape;39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1" name="Google Shape;39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2" name="Google Shape;39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3" name="Google Shape;39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4" name="Google Shape;39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5" name="Google Shape;39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6" name="Google Shape;39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7" name="Google Shape;39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8" name="Google Shape;39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399" name="Google Shape;39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0" name="Google Shape;40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1" name="Google Shape;40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2" name="Google Shape;40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3" name="Google Shape;40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4" name="Google Shape;40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5" name="Google Shape;40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6" name="Google Shape;40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7" name="Google Shape;40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8" name="Google Shape;40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09" name="Google Shape;40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0" name="Google Shape;41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1" name="Google Shape;41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2" name="Google Shape;41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3" name="Google Shape;41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4" name="Google Shape;41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5" name="Google Shape;41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6" name="Google Shape;41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7" name="Google Shape;41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8" name="Google Shape;41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19" name="Google Shape;41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0" name="Google Shape;42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1" name="Google Shape;42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2" name="Google Shape;42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3" name="Google Shape;42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4" name="Google Shape;42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5" name="Google Shape;42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6" name="Google Shape;42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7" name="Google Shape;42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8" name="Google Shape;42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29" name="Google Shape;42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0" name="Google Shape;43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1" name="Google Shape;43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2" name="Google Shape;43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3" name="Google Shape;43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4" name="Google Shape;43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5" name="Google Shape;43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6" name="Google Shape;43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7" name="Google Shape;43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38" name="Google Shape;43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39" name="Google Shape;439;p15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444" name="Google Shape;44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445" name="Google Shape;445;p16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446" name="Google Shape;44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48" name="Google Shape;448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49" name="Google Shape;449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0" name="Google Shape;45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1" name="Google Shape;451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2" name="Google Shape;452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3" name="Google Shape;45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4" name="Google Shape;454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5" name="Google Shape;45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6" name="Google Shape;456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7" name="Google Shape;457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8" name="Google Shape;458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59" name="Google Shape;459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0" name="Google Shape;46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1" name="Google Shape;461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2" name="Google Shape;462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3" name="Google Shape;46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4" name="Google Shape;464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5" name="Google Shape;46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6" name="Google Shape;466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7" name="Google Shape;467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8" name="Google Shape;468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69" name="Google Shape;469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0" name="Google Shape;47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1" name="Google Shape;471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2" name="Google Shape;472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3" name="Google Shape;47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4" name="Google Shape;474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5" name="Google Shape;47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6" name="Google Shape;476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7" name="Google Shape;477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8" name="Google Shape;478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79" name="Google Shape;479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0" name="Google Shape;48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1" name="Google Shape;481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2" name="Google Shape;482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3" name="Google Shape;48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4" name="Google Shape;484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5" name="Google Shape;48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6" name="Google Shape;486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7" name="Google Shape;487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8" name="Google Shape;488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89" name="Google Shape;489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90" name="Google Shape;49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91" name="Google Shape;491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92" name="Google Shape;492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93" name="Google Shape;49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94" name="Google Shape;494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495" name="Google Shape;49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496" name="Google Shape;49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97" name="Google Shape;49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98" name="Google Shape;49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499" name="Google Shape;49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0" name="Google Shape;50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1" name="Google Shape;50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2" name="Google Shape;50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3" name="Google Shape;50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4" name="Google Shape;50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5" name="Google Shape;50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6" name="Google Shape;50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7" name="Google Shape;50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8" name="Google Shape;50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09" name="Google Shape;50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0" name="Google Shape;51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1" name="Google Shape;51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2" name="Google Shape;51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3" name="Google Shape;51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4" name="Google Shape;51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5" name="Google Shape;51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6" name="Google Shape;51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7" name="Google Shape;51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8" name="Google Shape;51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19" name="Google Shape;51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0" name="Google Shape;52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1" name="Google Shape;52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2" name="Google Shape;52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3" name="Google Shape;52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4" name="Google Shape;52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5" name="Google Shape;52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6" name="Google Shape;52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7" name="Google Shape;52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8" name="Google Shape;52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29" name="Google Shape;52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0" name="Google Shape;53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1" name="Google Shape;53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2" name="Google Shape;53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3" name="Google Shape;53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4" name="Google Shape;53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5" name="Google Shape;53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6" name="Google Shape;53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7" name="Google Shape;53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8" name="Google Shape;53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39" name="Google Shape;53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0" name="Google Shape;54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1" name="Google Shape;54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2" name="Google Shape;54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3" name="Google Shape;54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4" name="Google Shape;54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5" name="Google Shape;54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6" name="Google Shape;54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7" name="Google Shape;54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8" name="Google Shape;54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49" name="Google Shape;54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0" name="Google Shape;55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1" name="Google Shape;55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2" name="Google Shape;55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3" name="Google Shape;55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4" name="Google Shape;55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5" name="Google Shape;55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6" name="Google Shape;55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7" name="Google Shape;55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558" name="Google Shape;55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59" name="Google Shape;559;p16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564" name="Google Shape;56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65" name="Google Shape;565;p17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566" name="Google Shape;56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68" name="Google Shape;568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69" name="Google Shape;569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0" name="Google Shape;570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1" name="Google Shape;57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2" name="Google Shape;57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3" name="Google Shape;573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4" name="Google Shape;574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5" name="Google Shape;575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6" name="Google Shape;57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7" name="Google Shape;577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8" name="Google Shape;578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79" name="Google Shape;579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0" name="Google Shape;580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1" name="Google Shape;58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2" name="Google Shape;58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3" name="Google Shape;583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4" name="Google Shape;584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5" name="Google Shape;585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6" name="Google Shape;58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7" name="Google Shape;587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8" name="Google Shape;588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89" name="Google Shape;589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0" name="Google Shape;590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1" name="Google Shape;59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2" name="Google Shape;59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3" name="Google Shape;593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4" name="Google Shape;594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5" name="Google Shape;595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6" name="Google Shape;59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7" name="Google Shape;597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8" name="Google Shape;598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599" name="Google Shape;599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0" name="Google Shape;600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1" name="Google Shape;60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2" name="Google Shape;60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3" name="Google Shape;603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4" name="Google Shape;604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5" name="Google Shape;605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6" name="Google Shape;60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7" name="Google Shape;607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8" name="Google Shape;608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09" name="Google Shape;609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10" name="Google Shape;610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11" name="Google Shape;61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12" name="Google Shape;61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13" name="Google Shape;613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14" name="Google Shape;614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15" name="Google Shape;615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616" name="Google Shape;61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17" name="Google Shape;61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18" name="Google Shape;61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19" name="Google Shape;61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0" name="Google Shape;62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1" name="Google Shape;62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2" name="Google Shape;62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3" name="Google Shape;62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4" name="Google Shape;62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5" name="Google Shape;62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6" name="Google Shape;62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7" name="Google Shape;62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8" name="Google Shape;62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29" name="Google Shape;62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0" name="Google Shape;63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1" name="Google Shape;63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2" name="Google Shape;63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3" name="Google Shape;63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4" name="Google Shape;63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5" name="Google Shape;63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6" name="Google Shape;63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7" name="Google Shape;63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8" name="Google Shape;63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39" name="Google Shape;63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0" name="Google Shape;64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1" name="Google Shape;64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2" name="Google Shape;64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3" name="Google Shape;64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4" name="Google Shape;64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5" name="Google Shape;64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6" name="Google Shape;64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7" name="Google Shape;64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8" name="Google Shape;64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49" name="Google Shape;64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0" name="Google Shape;65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1" name="Google Shape;65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2" name="Google Shape;65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3" name="Google Shape;65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4" name="Google Shape;65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5" name="Google Shape;65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6" name="Google Shape;65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7" name="Google Shape;65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8" name="Google Shape;65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59" name="Google Shape;65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0" name="Google Shape;66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1" name="Google Shape;66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2" name="Google Shape;66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3" name="Google Shape;66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4" name="Google Shape;66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5" name="Google Shape;66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6" name="Google Shape;66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7" name="Google Shape;66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8" name="Google Shape;66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69" name="Google Shape;66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0" name="Google Shape;67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1" name="Google Shape;67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2" name="Google Shape;67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3" name="Google Shape;67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4" name="Google Shape;67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5" name="Google Shape;67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6" name="Google Shape;67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7" name="Google Shape;67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678" name="Google Shape;67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79" name="Google Shape;679;p17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684" name="Google Shape;68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85" name="Google Shape;685;p18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686" name="Google Shape;68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Google Shape;687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88" name="Google Shape;68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89" name="Google Shape;689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0" name="Google Shape;69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1" name="Google Shape;69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2" name="Google Shape;692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3" name="Google Shape;69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4" name="Google Shape;694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5" name="Google Shape;69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6" name="Google Shape;696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7" name="Google Shape;697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8" name="Google Shape;69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699" name="Google Shape;699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0" name="Google Shape;70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1" name="Google Shape;70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2" name="Google Shape;702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3" name="Google Shape;70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4" name="Google Shape;704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5" name="Google Shape;70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6" name="Google Shape;706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7" name="Google Shape;707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8" name="Google Shape;70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09" name="Google Shape;709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0" name="Google Shape;71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1" name="Google Shape;71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2" name="Google Shape;712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3" name="Google Shape;71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4" name="Google Shape;714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5" name="Google Shape;71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6" name="Google Shape;716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7" name="Google Shape;717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8" name="Google Shape;71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19" name="Google Shape;719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0" name="Google Shape;72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1" name="Google Shape;72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2" name="Google Shape;722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3" name="Google Shape;72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4" name="Google Shape;724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5" name="Google Shape;72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6" name="Google Shape;726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7" name="Google Shape;727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8" name="Google Shape;72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29" name="Google Shape;729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30" name="Google Shape;73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31" name="Google Shape;73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32" name="Google Shape;732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33" name="Google Shape;73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34" name="Google Shape;734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735" name="Google Shape;73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736" name="Google Shape;73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37" name="Google Shape;73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38" name="Google Shape;73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39" name="Google Shape;73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0" name="Google Shape;74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1" name="Google Shape;74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2" name="Google Shape;74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3" name="Google Shape;74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4" name="Google Shape;74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5" name="Google Shape;74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6" name="Google Shape;74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7" name="Google Shape;74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8" name="Google Shape;74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49" name="Google Shape;74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0" name="Google Shape;75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1" name="Google Shape;75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2" name="Google Shape;75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3" name="Google Shape;75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4" name="Google Shape;75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5" name="Google Shape;75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6" name="Google Shape;75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7" name="Google Shape;75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8" name="Google Shape;75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59" name="Google Shape;75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0" name="Google Shape;76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1" name="Google Shape;76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2" name="Google Shape;76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3" name="Google Shape;76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4" name="Google Shape;76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5" name="Google Shape;76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6" name="Google Shape;76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7" name="Google Shape;76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8" name="Google Shape;76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69" name="Google Shape;76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0" name="Google Shape;77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1" name="Google Shape;77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2" name="Google Shape;77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3" name="Google Shape;77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4" name="Google Shape;77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5" name="Google Shape;77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6" name="Google Shape;77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7" name="Google Shape;77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8" name="Google Shape;77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79" name="Google Shape;77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0" name="Google Shape;78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1" name="Google Shape;78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2" name="Google Shape;78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3" name="Google Shape;78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4" name="Google Shape;78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5" name="Google Shape;78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6" name="Google Shape;78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7" name="Google Shape;78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8" name="Google Shape;78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89" name="Google Shape;78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0" name="Google Shape;79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1" name="Google Shape;79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2" name="Google Shape;79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3" name="Google Shape;79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4" name="Google Shape;79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5" name="Google Shape;79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6" name="Google Shape;79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7" name="Google Shape;79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798" name="Google Shape;79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99" name="Google Shape;799;p18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3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804" name="Google Shape;80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05" name="Google Shape;805;p19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806" name="Google Shape;80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08" name="Google Shape;80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09" name="Google Shape;809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0" name="Google Shape;810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1" name="Google Shape;811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2" name="Google Shape;812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3" name="Google Shape;813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4" name="Google Shape;814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5" name="Google Shape;815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6" name="Google Shape;816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7" name="Google Shape;817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8" name="Google Shape;81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19" name="Google Shape;819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0" name="Google Shape;820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1" name="Google Shape;821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2" name="Google Shape;822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3" name="Google Shape;823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4" name="Google Shape;824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5" name="Google Shape;825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6" name="Google Shape;826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7" name="Google Shape;827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8" name="Google Shape;82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29" name="Google Shape;829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0" name="Google Shape;830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1" name="Google Shape;831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2" name="Google Shape;832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3" name="Google Shape;833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4" name="Google Shape;834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5" name="Google Shape;835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6" name="Google Shape;836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7" name="Google Shape;837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8" name="Google Shape;83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39" name="Google Shape;839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0" name="Google Shape;840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1" name="Google Shape;841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2" name="Google Shape;842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3" name="Google Shape;843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4" name="Google Shape;844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5" name="Google Shape;845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6" name="Google Shape;846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7" name="Google Shape;847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8" name="Google Shape;84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49" name="Google Shape;849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50" name="Google Shape;850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51" name="Google Shape;851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52" name="Google Shape;852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53" name="Google Shape;853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54" name="Google Shape;854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855" name="Google Shape;855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856" name="Google Shape;85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57" name="Google Shape;85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58" name="Google Shape;85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59" name="Google Shape;85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0" name="Google Shape;86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1" name="Google Shape;86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2" name="Google Shape;86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3" name="Google Shape;86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4" name="Google Shape;86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5" name="Google Shape;86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6" name="Google Shape;86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7" name="Google Shape;86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8" name="Google Shape;86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69" name="Google Shape;86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0" name="Google Shape;87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1" name="Google Shape;87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2" name="Google Shape;87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3" name="Google Shape;87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4" name="Google Shape;87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5" name="Google Shape;87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6" name="Google Shape;87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7" name="Google Shape;87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8" name="Google Shape;87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79" name="Google Shape;87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0" name="Google Shape;88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1" name="Google Shape;88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2" name="Google Shape;88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3" name="Google Shape;88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4" name="Google Shape;88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5" name="Google Shape;88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6" name="Google Shape;88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7" name="Google Shape;88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8" name="Google Shape;88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89" name="Google Shape;88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0" name="Google Shape;89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1" name="Google Shape;89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2" name="Google Shape;89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3" name="Google Shape;89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4" name="Google Shape;89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5" name="Google Shape;89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6" name="Google Shape;89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7" name="Google Shape;89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8" name="Google Shape;89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899" name="Google Shape;89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0" name="Google Shape;90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1" name="Google Shape;90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2" name="Google Shape;90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3" name="Google Shape;90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4" name="Google Shape;90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5" name="Google Shape;90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6" name="Google Shape;90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7" name="Google Shape;90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8" name="Google Shape;90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09" name="Google Shape;90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0" name="Google Shape;91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1" name="Google Shape;91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2" name="Google Shape;91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3" name="Google Shape;91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4" name="Google Shape;91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5" name="Google Shape;91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6" name="Google Shape;91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7" name="Google Shape;91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18" name="Google Shape;91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19" name="Google Shape;919;p19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924" name="Google Shape;92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25" name="Google Shape;925;p20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926" name="Google Shape;92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7" name="Google Shape;92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28" name="Google Shape;928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29" name="Google Shape;929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0" name="Google Shape;93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1" name="Google Shape;931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2" name="Google Shape;93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3" name="Google Shape;933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4" name="Google Shape;934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5" name="Google Shape;935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6" name="Google Shape;936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7" name="Google Shape;937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8" name="Google Shape;938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39" name="Google Shape;939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0" name="Google Shape;94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1" name="Google Shape;941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2" name="Google Shape;94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3" name="Google Shape;943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4" name="Google Shape;944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5" name="Google Shape;945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6" name="Google Shape;946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7" name="Google Shape;947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8" name="Google Shape;948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49" name="Google Shape;949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0" name="Google Shape;95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1" name="Google Shape;951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2" name="Google Shape;95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3" name="Google Shape;953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4" name="Google Shape;954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5" name="Google Shape;955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6" name="Google Shape;956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7" name="Google Shape;957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8" name="Google Shape;958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59" name="Google Shape;959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0" name="Google Shape;96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1" name="Google Shape;961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2" name="Google Shape;96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3" name="Google Shape;963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4" name="Google Shape;964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5" name="Google Shape;965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6" name="Google Shape;966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7" name="Google Shape;967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8" name="Google Shape;968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69" name="Google Shape;969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70" name="Google Shape;97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71" name="Google Shape;971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72" name="Google Shape;97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73" name="Google Shape;973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74" name="Google Shape;974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975" name="Google Shape;975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976" name="Google Shape;97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77" name="Google Shape;97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78" name="Google Shape;97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79" name="Google Shape;97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0" name="Google Shape;98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1" name="Google Shape;98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2" name="Google Shape;98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3" name="Google Shape;98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4" name="Google Shape;98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5" name="Google Shape;98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6" name="Google Shape;98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7" name="Google Shape;98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8" name="Google Shape;98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89" name="Google Shape;98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0" name="Google Shape;99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1" name="Google Shape;99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2" name="Google Shape;99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3" name="Google Shape;99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4" name="Google Shape;99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5" name="Google Shape;99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6" name="Google Shape;99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7" name="Google Shape;99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8" name="Google Shape;99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999" name="Google Shape;99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0" name="Google Shape;100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1" name="Google Shape;100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2" name="Google Shape;100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3" name="Google Shape;100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4" name="Google Shape;100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5" name="Google Shape;100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6" name="Google Shape;100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7" name="Google Shape;100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8" name="Google Shape;100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09" name="Google Shape;100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0" name="Google Shape;101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1" name="Google Shape;101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2" name="Google Shape;101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3" name="Google Shape;101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4" name="Google Shape;101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5" name="Google Shape;101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6" name="Google Shape;101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7" name="Google Shape;101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8" name="Google Shape;101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19" name="Google Shape;101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0" name="Google Shape;102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1" name="Google Shape;102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2" name="Google Shape;102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3" name="Google Shape;102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4" name="Google Shape;102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5" name="Google Shape;102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6" name="Google Shape;102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7" name="Google Shape;102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8" name="Google Shape;102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29" name="Google Shape;102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0" name="Google Shape;103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1" name="Google Shape;103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2" name="Google Shape;103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3" name="Google Shape;103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4" name="Google Shape;103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5" name="Google Shape;103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6" name="Google Shape;103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7" name="Google Shape;103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38" name="Google Shape;103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39" name="Google Shape;1039;p20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3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esenhos de cães para colorir - CaesMania.com | Animais para colorir,  Desenhos de cães, Páginas para colorir para adultos" id="1044" name="Google Shape;104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45" name="Google Shape;1045;p21"/>
          <p:cNvSpPr txBox="1"/>
          <p:nvPr/>
        </p:nvSpPr>
        <p:spPr>
          <a:xfrm>
            <a:off x="2632050" y="1101700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046" name="Google Shape;104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45150" y="8351912"/>
            <a:ext cx="759175" cy="76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7" name="Google Shape;1047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2984" y="8352278"/>
            <a:ext cx="759176" cy="7604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48" name="Google Shape;1048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49" name="Google Shape;1049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0" name="Google Shape;1050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1" name="Google Shape;1051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2" name="Google Shape;1052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3" name="Google Shape;105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4" name="Google Shape;1054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5" name="Google Shape;105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6" name="Google Shape;1056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7" name="Google Shape;1057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8" name="Google Shape;1058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59" name="Google Shape;1059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0" name="Google Shape;1060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1" name="Google Shape;1061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2" name="Google Shape;1062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3" name="Google Shape;106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4" name="Google Shape;1064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5" name="Google Shape;106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6" name="Google Shape;1066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7" name="Google Shape;1067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8" name="Google Shape;1068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69" name="Google Shape;1069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0" name="Google Shape;1070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1" name="Google Shape;1071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2" name="Google Shape;1072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3" name="Google Shape;107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4" name="Google Shape;1074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5" name="Google Shape;107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6" name="Google Shape;1076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7" name="Google Shape;1077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8" name="Google Shape;1078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79" name="Google Shape;1079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0" name="Google Shape;1080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1" name="Google Shape;1081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2" name="Google Shape;1082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3" name="Google Shape;108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4" name="Google Shape;1084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5" name="Google Shape;108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6" name="Google Shape;1086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7" name="Google Shape;1087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8" name="Google Shape;1088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89" name="Google Shape;1089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90" name="Google Shape;1090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91" name="Google Shape;1091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92" name="Google Shape;1092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93" name="Google Shape;109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94" name="Google Shape;1094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Kitty Cat Face Circle Sticker – U.S. Custom Stickers" id="1095" name="Google Shape;109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19699" y="1101698"/>
            <a:ext cx="638700" cy="638700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Desenhos de cães para colorir - CaesMania.com | Animais para colorir,  Desenhos de cães, Páginas para colorir para adultos" id="1096" name="Google Shape;109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97" name="Google Shape;109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98" name="Google Shape;109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099" name="Google Shape;109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0" name="Google Shape;110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1" name="Google Shape;110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2" name="Google Shape;110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3" name="Google Shape;110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4" name="Google Shape;110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5" name="Google Shape;110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6" name="Google Shape;110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7" name="Google Shape;110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8" name="Google Shape;110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09" name="Google Shape;110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0" name="Google Shape;111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1" name="Google Shape;111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2" name="Google Shape;111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3" name="Google Shape;111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4" name="Google Shape;111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5" name="Google Shape;111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6" name="Google Shape;111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7" name="Google Shape;111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8" name="Google Shape;111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19" name="Google Shape;111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0" name="Google Shape;112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1" name="Google Shape;112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2" name="Google Shape;112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3" name="Google Shape;112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4" name="Google Shape;112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5" name="Google Shape;112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6" name="Google Shape;112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7" name="Google Shape;112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8" name="Google Shape;112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29" name="Google Shape;112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0" name="Google Shape;113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1" name="Google Shape;113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2" name="Google Shape;113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3" name="Google Shape;113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4" name="Google Shape;113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5" name="Google Shape;113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6" name="Google Shape;113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7" name="Google Shape;113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8" name="Google Shape;113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39" name="Google Shape;113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0" name="Google Shape;114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1" name="Google Shape;114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2" name="Google Shape;114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3" name="Google Shape;114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4" name="Google Shape;114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5" name="Google Shape;114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6" name="Google Shape;114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7" name="Google Shape;114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8" name="Google Shape;114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49" name="Google Shape;114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0" name="Google Shape;115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1" name="Google Shape;115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2" name="Google Shape;115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3" name="Google Shape;115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4" name="Google Shape;115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5" name="Google Shape;115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6" name="Google Shape;115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7" name="Google Shape;115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Desenhos de cães para colorir - CaesMania.com | Animais para colorir,  Desenhos de cães, Páginas para colorir para adultos" id="1158" name="Google Shape;115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8626" y="8416576"/>
            <a:ext cx="638700" cy="570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59" name="Google Shape;1159;p21"/>
          <p:cNvSpPr txBox="1"/>
          <p:nvPr/>
        </p:nvSpPr>
        <p:spPr>
          <a:xfrm>
            <a:off x="2628875" y="8382375"/>
            <a:ext cx="1746300" cy="638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