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815fad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ac815fadc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8" name="Shape 2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9" name="Google Shape;2439;gac815fadc6_0_2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0" name="Google Shape;2440;gac815fadc6_0_24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ac815fadc6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gac815fadc6_0_3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gac815fadc6_0_5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gac815fadc6_0_5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ac815fadc6_0_8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gac815fadc6_0_8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8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c815fadc6_0_1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gac815fadc6_0_1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0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1" name="Google Shape;1391;gac815fadc6_0_1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2" name="Google Shape;1392;gac815fadc6_0_13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2" name="Shape 1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" name="Google Shape;1653;gac815fadc6_0_16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4" name="Google Shape;1654;gac815fadc6_0_16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4" name="Shape 1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" name="Google Shape;1915;gac815fadc6_0_19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6" name="Google Shape;1916;gac815fadc6_0_190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6" name="Shape 2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7" name="Google Shape;2177;gac815fadc6_0_2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8" name="Google Shape;2178;gac815fadc6_0_21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c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gif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3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3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3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3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41" name="Shape 2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2" name="Google Shape;244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3" name="Google Shape;2443;p22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2444" name="Google Shape;244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5" name="Google Shape;244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2446" name="Google Shape;244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7" name="Google Shape;244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8" name="Google Shape;244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9" name="Google Shape;244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0" name="Google Shape;245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1" name="Google Shape;245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2" name="Google Shape;245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3" name="Google Shape;245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4" name="Google Shape;245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5" name="Google Shape;245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6" name="Google Shape;245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7" name="Google Shape;245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8" name="Google Shape;245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9" name="Google Shape;245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0" name="Google Shape;246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1" name="Google Shape;246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2" name="Google Shape;246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3" name="Google Shape;246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4" name="Google Shape;246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5" name="Google Shape;246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6" name="Google Shape;246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7" name="Google Shape;246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8" name="Google Shape;246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9" name="Google Shape;246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0" name="Google Shape;247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1" name="Google Shape;247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2" name="Google Shape;247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3" name="Google Shape;247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4" name="Google Shape;247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5" name="Google Shape;247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6" name="Google Shape;247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7" name="Google Shape;247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8" name="Google Shape;247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9" name="Google Shape;247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0" name="Google Shape;248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1" name="Google Shape;248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2" name="Google Shape;248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3" name="Google Shape;248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4" name="Google Shape;248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5" name="Google Shape;248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6" name="Google Shape;248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7" name="Google Shape;248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8" name="Google Shape;248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9" name="Google Shape;248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0" name="Google Shape;249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1" name="Google Shape;249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2" name="Google Shape;249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3" name="Google Shape;249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4" name="Google Shape;249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5" name="Google Shape;249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6" name="Google Shape;249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7" name="Google Shape;249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8" name="Google Shape;2498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9" name="Google Shape;2499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0" name="Google Shape;2500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1" name="Google Shape;2501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2" name="Google Shape;2502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3" name="Google Shape;2503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4" name="Google Shape;2504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5" name="Google Shape;2505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6" name="Google Shape;2506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7" name="Google Shape;2507;p22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8" name="Google Shape;250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9" name="Google Shape;250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0" name="Google Shape;251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1" name="Google Shape;251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2" name="Google Shape;251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3" name="Google Shape;251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4" name="Google Shape;251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5" name="Google Shape;251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6" name="Google Shape;251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7" name="Google Shape;251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8" name="Google Shape;251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9" name="Google Shape;251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0" name="Google Shape;252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1" name="Google Shape;252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2" name="Google Shape;252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3" name="Google Shape;252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4" name="Google Shape;252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5" name="Google Shape;252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6" name="Google Shape;252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7" name="Google Shape;252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8" name="Google Shape;252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9" name="Google Shape;252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0" name="Google Shape;253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1" name="Google Shape;253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2" name="Google Shape;253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3" name="Google Shape;253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4" name="Google Shape;253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5" name="Google Shape;253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6" name="Google Shape;253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7" name="Google Shape;253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8" name="Google Shape;253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9" name="Google Shape;253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0" name="Google Shape;254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1" name="Google Shape;254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2" name="Google Shape;254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3" name="Google Shape;254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4" name="Google Shape;254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5" name="Google Shape;254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6" name="Google Shape;254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7" name="Google Shape;254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8" name="Google Shape;254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9" name="Google Shape;254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0" name="Google Shape;255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1" name="Google Shape;255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2" name="Google Shape;255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3" name="Google Shape;255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4" name="Google Shape;255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5" name="Google Shape;255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6" name="Google Shape;255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7" name="Google Shape;255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8" name="Google Shape;255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9" name="Google Shape;255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0" name="Google Shape;256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1" name="Google Shape;256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2" name="Google Shape;2562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3" name="Google Shape;2563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4" name="Google Shape;2564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5" name="Google Shape;2565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6" name="Google Shape;2566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7" name="Google Shape;2567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8" name="Google Shape;2568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9" name="Google Shape;2569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0" name="Google Shape;2570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1" name="Google Shape;2571;p22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2" name="Google Shape;257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3" name="Google Shape;257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4" name="Google Shape;257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5" name="Google Shape;257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6" name="Google Shape;257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7" name="Google Shape;257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8" name="Google Shape;257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9" name="Google Shape;257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0" name="Google Shape;258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1" name="Google Shape;258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2" name="Google Shape;258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3" name="Google Shape;258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4" name="Google Shape;258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5" name="Google Shape;258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6" name="Google Shape;258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7" name="Google Shape;258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8" name="Google Shape;258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9" name="Google Shape;258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0" name="Google Shape;259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1" name="Google Shape;259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2" name="Google Shape;259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3" name="Google Shape;259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4" name="Google Shape;259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5" name="Google Shape;259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6" name="Google Shape;259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7" name="Google Shape;259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8" name="Google Shape;259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9" name="Google Shape;259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0" name="Google Shape;260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1" name="Google Shape;260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2" name="Google Shape;260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3" name="Google Shape;260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4" name="Google Shape;260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5" name="Google Shape;260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6" name="Google Shape;260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7" name="Google Shape;260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8" name="Google Shape;260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9" name="Google Shape;260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0" name="Google Shape;261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1" name="Google Shape;261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2" name="Google Shape;261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3" name="Google Shape;261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4" name="Google Shape;261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5" name="Google Shape;261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6" name="Google Shape;261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7" name="Google Shape;261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8" name="Google Shape;261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9" name="Google Shape;261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0" name="Google Shape;262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1" name="Google Shape;262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2" name="Google Shape;262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3" name="Google Shape;262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4" name="Google Shape;262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5" name="Google Shape;2625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6" name="Google Shape;2626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7" name="Google Shape;2627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8" name="Google Shape;2628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9" name="Google Shape;2629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0" name="Google Shape;2630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1" name="Google Shape;2631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2" name="Google Shape;2632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3" name="Google Shape;2633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4" name="Google Shape;2634;p22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5" name="Google Shape;263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6" name="Google Shape;263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7" name="Google Shape;263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8" name="Google Shape;263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9" name="Google Shape;263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0" name="Google Shape;264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1" name="Google Shape;264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2" name="Google Shape;264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3" name="Google Shape;264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4" name="Google Shape;264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5" name="Google Shape;264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6" name="Google Shape;264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7" name="Google Shape;264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8" name="Google Shape;264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9" name="Google Shape;264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0" name="Google Shape;265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1" name="Google Shape;265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2" name="Google Shape;265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3" name="Google Shape;265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4" name="Google Shape;265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5" name="Google Shape;265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6" name="Google Shape;265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7" name="Google Shape;265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8" name="Google Shape;265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9" name="Google Shape;265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0" name="Google Shape;266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1" name="Google Shape;266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2" name="Google Shape;266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3" name="Google Shape;266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4" name="Google Shape;266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5" name="Google Shape;266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6" name="Google Shape;266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7" name="Google Shape;266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8" name="Google Shape;266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9" name="Google Shape;266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0" name="Google Shape;267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1" name="Google Shape;267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2" name="Google Shape;267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3" name="Google Shape;267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4" name="Google Shape;267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5" name="Google Shape;267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6" name="Google Shape;267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7" name="Google Shape;267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8" name="Google Shape;267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9" name="Google Shape;267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0" name="Google Shape;268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1" name="Google Shape;268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2" name="Google Shape;268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3" name="Google Shape;268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4" name="Google Shape;268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5" name="Google Shape;268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6" name="Google Shape;268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7" name="Google Shape;268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8" name="Google Shape;268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9" name="Google Shape;2689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0" name="Google Shape;2690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1" name="Google Shape;2691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2" name="Google Shape;2692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3" name="Google Shape;2693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4" name="Google Shape;2694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5" name="Google Shape;2695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6" name="Google Shape;2696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7" name="Google Shape;2697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8" name="Google Shape;2698;p22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9" name="Google Shape;2699;p22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4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348" name="Google Shape;34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14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14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14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" name="Google Shape;54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" name="Google Shape;56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" name="Google Shape;56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4" name="Google Shape;594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14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4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15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610" name="Google Shape;61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Google Shape;61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" name="Google Shape;64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1" name="Google Shape;671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p15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Google Shape;69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Google Shape;69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" name="Google Shape;69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5" name="Google Shape;72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6" name="Google Shape;72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1" name="Google Shape;731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2" name="Google Shape;732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3" name="Google Shape;733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15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Google Shape;74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3" name="Google Shape;74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4" name="Google Shape;74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" name="Google Shape;74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" name="Google Shape;75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8" name="Google Shape;798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p15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Google Shape;80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6" name="Google Shape;80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7" name="Google Shape;80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8" name="Google Shape;80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9" name="Google Shape;80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0" name="Google Shape;81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1" name="Google Shape;81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2" name="Google Shape;81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3" name="Google Shape;81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6" name="Google Shape;81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7" name="Google Shape;81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8" name="Google Shape;81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8" name="Google Shape;83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Google Shape;84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3" name="Google Shape;84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4" name="Google Shape;84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5" name="Google Shape;84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6" name="Google Shape;84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9" name="Google Shape;84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Google Shape;85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4" name="Google Shape;85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1" name="Google Shape;861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2" name="Google Shape;862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p15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15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69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1" name="Google Shape;871;p16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72" name="Google Shape;87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874" name="Google Shape;87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6" name="Google Shape;87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7" name="Google Shape;87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8" name="Google Shape;87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9" name="Google Shape;87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0" name="Google Shape;88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1" name="Google Shape;88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5" name="Google Shape;88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7" name="Google Shape;88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4" name="Google Shape;89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1" name="Google Shape;90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2" name="Google Shape;90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3" name="Google Shape;90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4" name="Google Shape;90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Google Shape;90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6" name="Google Shape;90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7" name="Google Shape;90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Google Shape;90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Google Shape;91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3" name="Google Shape;91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5" name="Google Shape;91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6" name="Google Shape;91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7" name="Google Shape;91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8" name="Google Shape;91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9" name="Google Shape;91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Google Shape;92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6" name="Google Shape;926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7" name="Google Shape;927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9" name="Google Shape;929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1" name="Google Shape;931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3" name="Google Shape;933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4" name="Google Shape;934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16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6" name="Google Shape;93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7" name="Google Shape;93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8" name="Google Shape;93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9" name="Google Shape;93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0" name="Google Shape;94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1" name="Google Shape;94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2" name="Google Shape;94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3" name="Google Shape;94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4" name="Google Shape;94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5" name="Google Shape;94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6" name="Google Shape;94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7" name="Google Shape;94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8" name="Google Shape;94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9" name="Google Shape;94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0" name="Google Shape;95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1" name="Google Shape;95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2" name="Google Shape;95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4" name="Google Shape;95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5" name="Google Shape;95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6" name="Google Shape;95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7" name="Google Shape;95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8" name="Google Shape;95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9" name="Google Shape;95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0" name="Google Shape;96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1" name="Google Shape;96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2" name="Google Shape;96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4" name="Google Shape;96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5" name="Google Shape;96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6" name="Google Shape;96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7" name="Google Shape;96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9" name="Google Shape;96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0" name="Google Shape;97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1" name="Google Shape;97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2" name="Google Shape;97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3" name="Google Shape;97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5" name="Google Shape;97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6" name="Google Shape;97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Google Shape;97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8" name="Google Shape;97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9" name="Google Shape;97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0" name="Google Shape;98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1" name="Google Shape;98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2" name="Google Shape;98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3" name="Google Shape;98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4" name="Google Shape;98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5" name="Google Shape;98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6" name="Google Shape;98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7" name="Google Shape;98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8" name="Google Shape;98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9" name="Google Shape;98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0" name="Google Shape;990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1" name="Google Shape;991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2" name="Google Shape;992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3" name="Google Shape;993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4" name="Google Shape;994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6" name="Google Shape;996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7" name="Google Shape;997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8" name="Google Shape;998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9" name="Google Shape;999;p16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0" name="Google Shape;100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1" name="Google Shape;100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2" name="Google Shape;100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3" name="Google Shape;100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4" name="Google Shape;100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5" name="Google Shape;100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6" name="Google Shape;100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7" name="Google Shape;100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8" name="Google Shape;100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9" name="Google Shape;100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0" name="Google Shape;101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1" name="Google Shape;101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2" name="Google Shape;101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3" name="Google Shape;101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4" name="Google Shape;101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5" name="Google Shape;101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6" name="Google Shape;101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7" name="Google Shape;101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8" name="Google Shape;101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9" name="Google Shape;101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0" name="Google Shape;102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1" name="Google Shape;102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2" name="Google Shape;102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3" name="Google Shape;102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4" name="Google Shape;102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5" name="Google Shape;102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6" name="Google Shape;102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7" name="Google Shape;102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102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9" name="Google Shape;102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0" name="Google Shape;103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1" name="Google Shape;103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2" name="Google Shape;103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3" name="Google Shape;103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4" name="Google Shape;103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5" name="Google Shape;103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6" name="Google Shape;103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7" name="Google Shape;103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8" name="Google Shape;103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9" name="Google Shape;103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0" name="Google Shape;104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1" name="Google Shape;104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2" name="Google Shape;104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3" name="Google Shape;104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4" name="Google Shape;104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5" name="Google Shape;104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6" name="Google Shape;104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7" name="Google Shape;104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8" name="Google Shape;104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9" name="Google Shape;104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0" name="Google Shape;105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1" name="Google Shape;105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2" name="Google Shape;105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3" name="Google Shape;1053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5" name="Google Shape;1055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6" name="Google Shape;1056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8" name="Google Shape;1058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9" name="Google Shape;1059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0" name="Google Shape;1060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1" name="Google Shape;1061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2" name="Google Shape;1062;p16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3" name="Google Shape;106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4" name="Google Shape;106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5" name="Google Shape;106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6" name="Google Shape;106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7" name="Google Shape;106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Google Shape;106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9" name="Google Shape;106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0" name="Google Shape;107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1" name="Google Shape;107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2" name="Google Shape;107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3" name="Google Shape;107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4" name="Google Shape;107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5" name="Google Shape;107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6" name="Google Shape;107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7" name="Google Shape;107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8" name="Google Shape;107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9" name="Google Shape;107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0" name="Google Shape;108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1" name="Google Shape;108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2" name="Google Shape;108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3" name="Google Shape;108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4" name="Google Shape;108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5" name="Google Shape;108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6" name="Google Shape;108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7" name="Google Shape;108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8" name="Google Shape;108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9" name="Google Shape;108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0" name="Google Shape;109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1" name="Google Shape;109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2" name="Google Shape;109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3" name="Google Shape;109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4" name="Google Shape;109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5" name="Google Shape;109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6" name="Google Shape;109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7" name="Google Shape;109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8" name="Google Shape;109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9" name="Google Shape;109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0" name="Google Shape;110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1" name="Google Shape;110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2" name="Google Shape;110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3" name="Google Shape;110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4" name="Google Shape;110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5" name="Google Shape;110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6" name="Google Shape;110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7" name="Google Shape;110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8" name="Google Shape;110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9" name="Google Shape;110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0" name="Google Shape;111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1" name="Google Shape;111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2" name="Google Shape;111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3" name="Google Shape;111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4" name="Google Shape;111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5" name="Google Shape;111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7" name="Google Shape;1117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8" name="Google Shape;1118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9" name="Google Shape;1119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0" name="Google Shape;1120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1" name="Google Shape;1121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2" name="Google Shape;1122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3" name="Google Shape;1123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4" name="Google Shape;1124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5" name="Google Shape;1125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6" name="Google Shape;1126;p16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7" name="Google Shape;1127;p16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3" name="Google Shape;1133;p17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134" name="Google Shape;113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5" name="Google Shape;113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136" name="Google Shape;113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7" name="Google Shape;113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8" name="Google Shape;113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9" name="Google Shape;113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0" name="Google Shape;114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1" name="Google Shape;114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2" name="Google Shape;114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3" name="Google Shape;114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4" name="Google Shape;114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5" name="Google Shape;114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6" name="Google Shape;114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8" name="Google Shape;114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9" name="Google Shape;114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0" name="Google Shape;115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2" name="Google Shape;115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3" name="Google Shape;115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4" name="Google Shape;115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6" name="Google Shape;115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7" name="Google Shape;115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8" name="Google Shape;115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0" name="Google Shape;116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1" name="Google Shape;116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2" name="Google Shape;116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4" name="Google Shape;116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5" name="Google Shape;116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6" name="Google Shape;116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7" name="Google Shape;116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8" name="Google Shape;116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9" name="Google Shape;116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0" name="Google Shape;117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1" name="Google Shape;117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2" name="Google Shape;117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3" name="Google Shape;117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4" name="Google Shape;117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5" name="Google Shape;117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6" name="Google Shape;117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7" name="Google Shape;117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8" name="Google Shape;117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9" name="Google Shape;117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0" name="Google Shape;118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1" name="Google Shape;118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2" name="Google Shape;118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3" name="Google Shape;118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4" name="Google Shape;118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5" name="Google Shape;118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6" name="Google Shape;118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7" name="Google Shape;118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9" name="Google Shape;1189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0" name="Google Shape;1190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1" name="Google Shape;1191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3" name="Google Shape;1193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4" name="Google Shape;1194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5" name="Google Shape;1195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7" name="Google Shape;1197;p17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8" name="Google Shape;119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9" name="Google Shape;119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1" name="Google Shape;120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2" name="Google Shape;120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3" name="Google Shape;120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5" name="Google Shape;120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6" name="Google Shape;120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7" name="Google Shape;120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8" name="Google Shape;120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9" name="Google Shape;120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0" name="Google Shape;121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1" name="Google Shape;121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2" name="Google Shape;121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3" name="Google Shape;121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4" name="Google Shape;121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5" name="Google Shape;121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6" name="Google Shape;121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7" name="Google Shape;121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8" name="Google Shape;121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9" name="Google Shape;121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0" name="Google Shape;122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1" name="Google Shape;122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2" name="Google Shape;122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3" name="Google Shape;122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4" name="Google Shape;122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5" name="Google Shape;122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6" name="Google Shape;122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7" name="Google Shape;122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8" name="Google Shape;122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9" name="Google Shape;122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0" name="Google Shape;123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1" name="Google Shape;123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2" name="Google Shape;123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3" name="Google Shape;123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4" name="Google Shape;123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5" name="Google Shape;123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6" name="Google Shape;123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7" name="Google Shape;123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8" name="Google Shape;123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2" name="Google Shape;124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3" name="Google Shape;124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4" name="Google Shape;124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5" name="Google Shape;124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6" name="Google Shape;124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7" name="Google Shape;124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8" name="Google Shape;124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9" name="Google Shape;124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0" name="Google Shape;125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1" name="Google Shape;125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2" name="Google Shape;1252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3" name="Google Shape;1253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4" name="Google Shape;1254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5" name="Google Shape;1255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6" name="Google Shape;1256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7" name="Google Shape;1257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8" name="Google Shape;1258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9" name="Google Shape;1259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0" name="Google Shape;1260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1" name="Google Shape;1261;p17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2" name="Google Shape;126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3" name="Google Shape;126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4" name="Google Shape;126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5" name="Google Shape;126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6" name="Google Shape;126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7" name="Google Shape;126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8" name="Google Shape;126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9" name="Google Shape;126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0" name="Google Shape;127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1" name="Google Shape;127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2" name="Google Shape;127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3" name="Google Shape;127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4" name="Google Shape;127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5" name="Google Shape;127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6" name="Google Shape;127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7" name="Google Shape;127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8" name="Google Shape;127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9" name="Google Shape;127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3" name="Google Shape;128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4" name="Google Shape;128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5" name="Google Shape;128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6" name="Google Shape;128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7" name="Google Shape;128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8" name="Google Shape;128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9" name="Google Shape;128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0" name="Google Shape;129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1" name="Google Shape;129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2" name="Google Shape;129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3" name="Google Shape;129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4" name="Google Shape;129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5" name="Google Shape;129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6" name="Google Shape;129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7" name="Google Shape;129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8" name="Google Shape;129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9" name="Google Shape;129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0" name="Google Shape;130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1" name="Google Shape;130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2" name="Google Shape;130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3" name="Google Shape;130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4" name="Google Shape;130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5" name="Google Shape;130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6" name="Google Shape;130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7" name="Google Shape;130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8" name="Google Shape;130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9" name="Google Shape;130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0" name="Google Shape;131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1" name="Google Shape;131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2" name="Google Shape;131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3" name="Google Shape;131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4" name="Google Shape;131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5" name="Google Shape;1315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6" name="Google Shape;1316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7" name="Google Shape;1317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9" name="Google Shape;1319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0" name="Google Shape;1320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1" name="Google Shape;1321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2" name="Google Shape;1322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3" name="Google Shape;1323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4" name="Google Shape;1324;p17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5" name="Google Shape;132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6" name="Google Shape;132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7" name="Google Shape;132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8" name="Google Shape;132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0" name="Google Shape;133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1" name="Google Shape;133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2" name="Google Shape;133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3" name="Google Shape;133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4" name="Google Shape;133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5" name="Google Shape;133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9" name="Google Shape;133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0" name="Google Shape;134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1" name="Google Shape;134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2" name="Google Shape;134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3" name="Google Shape;134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5" name="Google Shape;134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6" name="Google Shape;134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7" name="Google Shape;134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8" name="Google Shape;134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9" name="Google Shape;134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0" name="Google Shape;135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1" name="Google Shape;135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2" name="Google Shape;135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3" name="Google Shape;135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4" name="Google Shape;135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5" name="Google Shape;135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6" name="Google Shape;135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7" name="Google Shape;135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8" name="Google Shape;135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0" name="Google Shape;136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1" name="Google Shape;136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3" name="Google Shape;136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4" name="Google Shape;136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5" name="Google Shape;136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6" name="Google Shape;136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7" name="Google Shape;136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8" name="Google Shape;136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9" name="Google Shape;136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1" name="Google Shape;137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2" name="Google Shape;137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3" name="Google Shape;137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4" name="Google Shape;137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5" name="Google Shape;137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6" name="Google Shape;137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8" name="Google Shape;137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9" name="Google Shape;1379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0" name="Google Shape;1380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1" name="Google Shape;1381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2" name="Google Shape;1382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3" name="Google Shape;1383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4" name="Google Shape;1384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6" name="Google Shape;1386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7" name="Google Shape;1387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8" name="Google Shape;1388;p17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9" name="Google Shape;1389;p17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5" name="Google Shape;1395;p18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396" name="Google Shape;13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7" name="Google Shape;139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9" name="Google Shape;139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0" name="Google Shape;140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1" name="Google Shape;140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2" name="Google Shape;140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4" name="Google Shape;140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5" name="Google Shape;140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6" name="Google Shape;140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7" name="Google Shape;140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8" name="Google Shape;140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9" name="Google Shape;140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0" name="Google Shape;141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1" name="Google Shape;141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2" name="Google Shape;141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3" name="Google Shape;141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4" name="Google Shape;141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5" name="Google Shape;141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6" name="Google Shape;141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7" name="Google Shape;141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8" name="Google Shape;141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9" name="Google Shape;141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0" name="Google Shape;142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1" name="Google Shape;142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2" name="Google Shape;142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3" name="Google Shape;142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4" name="Google Shape;142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5" name="Google Shape;142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6" name="Google Shape;142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7" name="Google Shape;142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8" name="Google Shape;142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9" name="Google Shape;142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0" name="Google Shape;143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1" name="Google Shape;143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2" name="Google Shape;143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" name="Google Shape;143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" name="Google Shape;143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" name="Google Shape;143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6" name="Google Shape;143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7" name="Google Shape;143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8" name="Google Shape;143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9" name="Google Shape;143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0" name="Google Shape;144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1" name="Google Shape;144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2" name="Google Shape;144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3" name="Google Shape;144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4" name="Google Shape;144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5" name="Google Shape;144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6" name="Google Shape;144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7" name="Google Shape;144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8" name="Google Shape;144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9" name="Google Shape;144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0" name="Google Shape;1450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1" name="Google Shape;1451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2" name="Google Shape;1452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3" name="Google Shape;1453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4" name="Google Shape;1454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5" name="Google Shape;1455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6" name="Google Shape;1456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7" name="Google Shape;1457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8" name="Google Shape;1458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9" name="Google Shape;1459;p18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0" name="Google Shape;146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1" name="Google Shape;146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2" name="Google Shape;146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3" name="Google Shape;146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4" name="Google Shape;146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5" name="Google Shape;146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6" name="Google Shape;146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7" name="Google Shape;146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8" name="Google Shape;146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9" name="Google Shape;146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0" name="Google Shape;147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1" name="Google Shape;147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2" name="Google Shape;147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3" name="Google Shape;147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4" name="Google Shape;147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5" name="Google Shape;147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6" name="Google Shape;147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7" name="Google Shape;147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8" name="Google Shape;147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9" name="Google Shape;147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0" name="Google Shape;148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1" name="Google Shape;148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2" name="Google Shape;148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3" name="Google Shape;148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4" name="Google Shape;148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5" name="Google Shape;148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6" name="Google Shape;148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7" name="Google Shape;148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8" name="Google Shape;148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9" name="Google Shape;148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0" name="Google Shape;149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1" name="Google Shape;149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2" name="Google Shape;149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3" name="Google Shape;149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4" name="Google Shape;149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5" name="Google Shape;149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6" name="Google Shape;149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7" name="Google Shape;149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8" name="Google Shape;149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9" name="Google Shape;149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0" name="Google Shape;150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1" name="Google Shape;150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2" name="Google Shape;150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3" name="Google Shape;150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4" name="Google Shape;150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5" name="Google Shape;150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6" name="Google Shape;150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7" name="Google Shape;150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8" name="Google Shape;150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9" name="Google Shape;150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0" name="Google Shape;151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1" name="Google Shape;151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2" name="Google Shape;151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3" name="Google Shape;151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4" name="Google Shape;1514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5" name="Google Shape;1515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6" name="Google Shape;1516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7" name="Google Shape;1517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8" name="Google Shape;1518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9" name="Google Shape;1519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0" name="Google Shape;1520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1" name="Google Shape;1521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2" name="Google Shape;1522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3" name="Google Shape;1523;p18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4" name="Google Shape;152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5" name="Google Shape;152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6" name="Google Shape;152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7" name="Google Shape;152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8" name="Google Shape;152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9" name="Google Shape;152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0" name="Google Shape;153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1" name="Google Shape;153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2" name="Google Shape;153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3" name="Google Shape;153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4" name="Google Shape;153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5" name="Google Shape;153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6" name="Google Shape;153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7" name="Google Shape;153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8" name="Google Shape;153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9" name="Google Shape;153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0" name="Google Shape;154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1" name="Google Shape;154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2" name="Google Shape;154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3" name="Google Shape;154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4" name="Google Shape;154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5" name="Google Shape;154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6" name="Google Shape;154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7" name="Google Shape;154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8" name="Google Shape;154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9" name="Google Shape;154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0" name="Google Shape;155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1" name="Google Shape;155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2" name="Google Shape;155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3" name="Google Shape;155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4" name="Google Shape;155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5" name="Google Shape;155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6" name="Google Shape;155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7" name="Google Shape;155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8" name="Google Shape;155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9" name="Google Shape;155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0" name="Google Shape;156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1" name="Google Shape;156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2" name="Google Shape;156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3" name="Google Shape;156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4" name="Google Shape;156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5" name="Google Shape;156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6" name="Google Shape;156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7" name="Google Shape;156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8" name="Google Shape;156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9" name="Google Shape;156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0" name="Google Shape;157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1" name="Google Shape;157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2" name="Google Shape;157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3" name="Google Shape;157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4" name="Google Shape;157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5" name="Google Shape;157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6" name="Google Shape;157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7" name="Google Shape;1577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8" name="Google Shape;1578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9" name="Google Shape;1579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0" name="Google Shape;1580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1" name="Google Shape;1581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2" name="Google Shape;1582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3" name="Google Shape;1583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4" name="Google Shape;1584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5" name="Google Shape;1585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6" name="Google Shape;1586;p18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7" name="Google Shape;158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8" name="Google Shape;158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9" name="Google Shape;158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0" name="Google Shape;159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1" name="Google Shape;159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2" name="Google Shape;159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3" name="Google Shape;159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4" name="Google Shape;159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5" name="Google Shape;159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6" name="Google Shape;159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7" name="Google Shape;159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8" name="Google Shape;159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9" name="Google Shape;159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0" name="Google Shape;160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1" name="Google Shape;160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2" name="Google Shape;160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3" name="Google Shape;160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4" name="Google Shape;160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5" name="Google Shape;160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6" name="Google Shape;160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7" name="Google Shape;160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8" name="Google Shape;160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9" name="Google Shape;160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0" name="Google Shape;161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1" name="Google Shape;161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2" name="Google Shape;161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3" name="Google Shape;161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4" name="Google Shape;161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5" name="Google Shape;161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6" name="Google Shape;161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7" name="Google Shape;161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8" name="Google Shape;161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9" name="Google Shape;161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0" name="Google Shape;162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1" name="Google Shape;162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2" name="Google Shape;162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3" name="Google Shape;162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4" name="Google Shape;162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5" name="Google Shape;162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6" name="Google Shape;162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7" name="Google Shape;162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8" name="Google Shape;162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9" name="Google Shape;162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0" name="Google Shape;163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1" name="Google Shape;163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2" name="Google Shape;163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3" name="Google Shape;163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4" name="Google Shape;163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5" name="Google Shape;163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6" name="Google Shape;163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7" name="Google Shape;163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8" name="Google Shape;163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9" name="Google Shape;163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0" name="Google Shape;164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1" name="Google Shape;1641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2" name="Google Shape;1642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3" name="Google Shape;1643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4" name="Google Shape;1644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5" name="Google Shape;1645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6" name="Google Shape;1646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7" name="Google Shape;1647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8" name="Google Shape;1648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9" name="Google Shape;1649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0" name="Google Shape;1650;p18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1" name="Google Shape;1651;p18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55" name="Shape 1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" name="Google Shape;165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7" name="Google Shape;1657;p19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658" name="Google Shape;165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9" name="Google Shape;165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660" name="Google Shape;166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1" name="Google Shape;166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2" name="Google Shape;166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3" name="Google Shape;166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4" name="Google Shape;166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5" name="Google Shape;166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6" name="Google Shape;166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7" name="Google Shape;166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8" name="Google Shape;166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9" name="Google Shape;166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0" name="Google Shape;167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1" name="Google Shape;167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2" name="Google Shape;167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3" name="Google Shape;167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4" name="Google Shape;167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5" name="Google Shape;167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6" name="Google Shape;167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7" name="Google Shape;167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8" name="Google Shape;167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9" name="Google Shape;167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0" name="Google Shape;168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1" name="Google Shape;168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2" name="Google Shape;168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3" name="Google Shape;168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4" name="Google Shape;168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5" name="Google Shape;168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6" name="Google Shape;168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7" name="Google Shape;168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8" name="Google Shape;168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9" name="Google Shape;168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0" name="Google Shape;169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1" name="Google Shape;169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2" name="Google Shape;169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3" name="Google Shape;169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4" name="Google Shape;169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5" name="Google Shape;169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6" name="Google Shape;169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7" name="Google Shape;169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8" name="Google Shape;169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9" name="Google Shape;169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0" name="Google Shape;170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1" name="Google Shape;170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2" name="Google Shape;170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3" name="Google Shape;170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4" name="Google Shape;170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5" name="Google Shape;170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6" name="Google Shape;170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7" name="Google Shape;170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8" name="Google Shape;170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9" name="Google Shape;170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0" name="Google Shape;171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1" name="Google Shape;171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2" name="Google Shape;1712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3" name="Google Shape;1713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4" name="Google Shape;1714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5" name="Google Shape;1715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6" name="Google Shape;1716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7" name="Google Shape;1717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8" name="Google Shape;1718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9" name="Google Shape;1719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0" name="Google Shape;1720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1" name="Google Shape;1721;p19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2" name="Google Shape;172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3" name="Google Shape;172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4" name="Google Shape;172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5" name="Google Shape;172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6" name="Google Shape;172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7" name="Google Shape;172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8" name="Google Shape;172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9" name="Google Shape;172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0" name="Google Shape;173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1" name="Google Shape;173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2" name="Google Shape;173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3" name="Google Shape;173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4" name="Google Shape;173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5" name="Google Shape;173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6" name="Google Shape;173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7" name="Google Shape;173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8" name="Google Shape;173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9" name="Google Shape;173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0" name="Google Shape;174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1" name="Google Shape;174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2" name="Google Shape;174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3" name="Google Shape;174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4" name="Google Shape;174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5" name="Google Shape;174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6" name="Google Shape;174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7" name="Google Shape;174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8" name="Google Shape;174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9" name="Google Shape;174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0" name="Google Shape;175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1" name="Google Shape;175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2" name="Google Shape;175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3" name="Google Shape;175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4" name="Google Shape;175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5" name="Google Shape;175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6" name="Google Shape;175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7" name="Google Shape;175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8" name="Google Shape;175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9" name="Google Shape;175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0" name="Google Shape;176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1" name="Google Shape;176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2" name="Google Shape;176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3" name="Google Shape;176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4" name="Google Shape;176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5" name="Google Shape;176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6" name="Google Shape;176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7" name="Google Shape;176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8" name="Google Shape;176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9" name="Google Shape;176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0" name="Google Shape;177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1" name="Google Shape;177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2" name="Google Shape;177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3" name="Google Shape;177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4" name="Google Shape;177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5" name="Google Shape;177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6" name="Google Shape;1776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7" name="Google Shape;1777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8" name="Google Shape;1778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9" name="Google Shape;1779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0" name="Google Shape;1780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1" name="Google Shape;1781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2" name="Google Shape;1782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3" name="Google Shape;1783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4" name="Google Shape;1784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5" name="Google Shape;1785;p19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6" name="Google Shape;178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7" name="Google Shape;178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8" name="Google Shape;178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9" name="Google Shape;178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0" name="Google Shape;179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1" name="Google Shape;179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2" name="Google Shape;179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3" name="Google Shape;179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4" name="Google Shape;179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5" name="Google Shape;179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6" name="Google Shape;179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7" name="Google Shape;179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8" name="Google Shape;179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9" name="Google Shape;179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0" name="Google Shape;180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1" name="Google Shape;180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2" name="Google Shape;180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3" name="Google Shape;180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4" name="Google Shape;180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5" name="Google Shape;180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6" name="Google Shape;180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7" name="Google Shape;180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8" name="Google Shape;180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9" name="Google Shape;180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0" name="Google Shape;181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1" name="Google Shape;181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2" name="Google Shape;181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3" name="Google Shape;181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4" name="Google Shape;181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5" name="Google Shape;181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6" name="Google Shape;181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7" name="Google Shape;181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8" name="Google Shape;181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9" name="Google Shape;181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0" name="Google Shape;182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1" name="Google Shape;182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2" name="Google Shape;182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3" name="Google Shape;182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4" name="Google Shape;182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5" name="Google Shape;182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6" name="Google Shape;182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7" name="Google Shape;182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8" name="Google Shape;182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9" name="Google Shape;182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0" name="Google Shape;183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1" name="Google Shape;183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2" name="Google Shape;183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3" name="Google Shape;183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4" name="Google Shape;183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5" name="Google Shape;183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6" name="Google Shape;183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7" name="Google Shape;183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8" name="Google Shape;183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9" name="Google Shape;1839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0" name="Google Shape;1840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1" name="Google Shape;1841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2" name="Google Shape;1842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3" name="Google Shape;1843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4" name="Google Shape;1844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5" name="Google Shape;1845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6" name="Google Shape;1846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7" name="Google Shape;1847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8" name="Google Shape;1848;p19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9" name="Google Shape;184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0" name="Google Shape;185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1" name="Google Shape;185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2" name="Google Shape;185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3" name="Google Shape;185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4" name="Google Shape;185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5" name="Google Shape;185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6" name="Google Shape;185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7" name="Google Shape;185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8" name="Google Shape;185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9" name="Google Shape;185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0" name="Google Shape;186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1" name="Google Shape;186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2" name="Google Shape;186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3" name="Google Shape;186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4" name="Google Shape;186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5" name="Google Shape;186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6" name="Google Shape;186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7" name="Google Shape;186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8" name="Google Shape;186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9" name="Google Shape;186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0" name="Google Shape;187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1" name="Google Shape;187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2" name="Google Shape;187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3" name="Google Shape;187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4" name="Google Shape;187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5" name="Google Shape;187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6" name="Google Shape;187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7" name="Google Shape;187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8" name="Google Shape;187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9" name="Google Shape;187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0" name="Google Shape;188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1" name="Google Shape;188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2" name="Google Shape;188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3" name="Google Shape;188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4" name="Google Shape;188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5" name="Google Shape;188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6" name="Google Shape;188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7" name="Google Shape;188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8" name="Google Shape;188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9" name="Google Shape;188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0" name="Google Shape;189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1" name="Google Shape;189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2" name="Google Shape;189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3" name="Google Shape;189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4" name="Google Shape;189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5" name="Google Shape;189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6" name="Google Shape;189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7" name="Google Shape;189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8" name="Google Shape;189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9" name="Google Shape;189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0" name="Google Shape;190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1" name="Google Shape;190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2" name="Google Shape;190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3" name="Google Shape;1903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4" name="Google Shape;1904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5" name="Google Shape;1905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6" name="Google Shape;1906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7" name="Google Shape;1907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8" name="Google Shape;1908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9" name="Google Shape;1909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0" name="Google Shape;1910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1" name="Google Shape;1911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2" name="Google Shape;1912;p19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3" name="Google Shape;1913;p19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17" name="Shape 1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Google Shape;191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9" name="Google Shape;1919;p20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920" name="Google Shape;192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1" name="Google Shape;1921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922" name="Google Shape;192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3" name="Google Shape;192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4" name="Google Shape;192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5" name="Google Shape;192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6" name="Google Shape;192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7" name="Google Shape;192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8" name="Google Shape;192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9" name="Google Shape;192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0" name="Google Shape;193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1" name="Google Shape;193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2" name="Google Shape;193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3" name="Google Shape;193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4" name="Google Shape;193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5" name="Google Shape;193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6" name="Google Shape;193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7" name="Google Shape;193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8" name="Google Shape;193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9" name="Google Shape;193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0" name="Google Shape;194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1" name="Google Shape;194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2" name="Google Shape;194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3" name="Google Shape;194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4" name="Google Shape;194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5" name="Google Shape;194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6" name="Google Shape;194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7" name="Google Shape;194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8" name="Google Shape;194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9" name="Google Shape;194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0" name="Google Shape;195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1" name="Google Shape;195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2" name="Google Shape;195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3" name="Google Shape;195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4" name="Google Shape;195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5" name="Google Shape;195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6" name="Google Shape;195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7" name="Google Shape;195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8" name="Google Shape;195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9" name="Google Shape;195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0" name="Google Shape;196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1" name="Google Shape;196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2" name="Google Shape;196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3" name="Google Shape;196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4" name="Google Shape;196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5" name="Google Shape;196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6" name="Google Shape;196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7" name="Google Shape;196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8" name="Google Shape;196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9" name="Google Shape;196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0" name="Google Shape;197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1" name="Google Shape;197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2" name="Google Shape;197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3" name="Google Shape;197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4" name="Google Shape;1974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5" name="Google Shape;1975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6" name="Google Shape;1976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7" name="Google Shape;1977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8" name="Google Shape;1978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9" name="Google Shape;1979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0" name="Google Shape;1980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1" name="Google Shape;1981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2" name="Google Shape;1982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3" name="Google Shape;1983;p20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4" name="Google Shape;198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5" name="Google Shape;198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6" name="Google Shape;198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7" name="Google Shape;198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8" name="Google Shape;198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9" name="Google Shape;198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0" name="Google Shape;199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1" name="Google Shape;199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2" name="Google Shape;199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3" name="Google Shape;199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4" name="Google Shape;199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5" name="Google Shape;199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6" name="Google Shape;199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7" name="Google Shape;199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8" name="Google Shape;199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9" name="Google Shape;199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0" name="Google Shape;200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1" name="Google Shape;200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2" name="Google Shape;200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3" name="Google Shape;200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4" name="Google Shape;200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5" name="Google Shape;200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6" name="Google Shape;200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7" name="Google Shape;200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8" name="Google Shape;200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9" name="Google Shape;200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0" name="Google Shape;201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1" name="Google Shape;201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2" name="Google Shape;201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3" name="Google Shape;201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4" name="Google Shape;201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5" name="Google Shape;201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6" name="Google Shape;201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7" name="Google Shape;201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8" name="Google Shape;201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9" name="Google Shape;201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0" name="Google Shape;202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1" name="Google Shape;202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2" name="Google Shape;202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3" name="Google Shape;202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4" name="Google Shape;202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5" name="Google Shape;202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6" name="Google Shape;202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7" name="Google Shape;202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8" name="Google Shape;202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9" name="Google Shape;202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0" name="Google Shape;203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1" name="Google Shape;203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2" name="Google Shape;203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3" name="Google Shape;203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4" name="Google Shape;203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5" name="Google Shape;203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6" name="Google Shape;203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7" name="Google Shape;203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8" name="Google Shape;2038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9" name="Google Shape;2039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0" name="Google Shape;2040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1" name="Google Shape;2041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2" name="Google Shape;2042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3" name="Google Shape;2043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4" name="Google Shape;2044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5" name="Google Shape;2045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6" name="Google Shape;2046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7" name="Google Shape;2047;p20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8" name="Google Shape;204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9" name="Google Shape;204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0" name="Google Shape;205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1" name="Google Shape;205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2" name="Google Shape;205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3" name="Google Shape;205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4" name="Google Shape;205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5" name="Google Shape;205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6" name="Google Shape;205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7" name="Google Shape;205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8" name="Google Shape;205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9" name="Google Shape;205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0" name="Google Shape;206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1" name="Google Shape;206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2" name="Google Shape;206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3" name="Google Shape;206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4" name="Google Shape;206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5" name="Google Shape;206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6" name="Google Shape;206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7" name="Google Shape;206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8" name="Google Shape;206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9" name="Google Shape;206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0" name="Google Shape;207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1" name="Google Shape;207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2" name="Google Shape;207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3" name="Google Shape;207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4" name="Google Shape;207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5" name="Google Shape;207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6" name="Google Shape;207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7" name="Google Shape;207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8" name="Google Shape;207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9" name="Google Shape;207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0" name="Google Shape;208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1" name="Google Shape;208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2" name="Google Shape;208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3" name="Google Shape;208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4" name="Google Shape;208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5" name="Google Shape;208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6" name="Google Shape;208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7" name="Google Shape;208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8" name="Google Shape;208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9" name="Google Shape;208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0" name="Google Shape;209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1" name="Google Shape;209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2" name="Google Shape;209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3" name="Google Shape;209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4" name="Google Shape;209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5" name="Google Shape;209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6" name="Google Shape;209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7" name="Google Shape;209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8" name="Google Shape;209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9" name="Google Shape;209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0" name="Google Shape;210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1" name="Google Shape;2101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2" name="Google Shape;2102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3" name="Google Shape;2103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4" name="Google Shape;2104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5" name="Google Shape;2105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6" name="Google Shape;2106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7" name="Google Shape;2107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8" name="Google Shape;2108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9" name="Google Shape;2109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0" name="Google Shape;2110;p20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1" name="Google Shape;211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2" name="Google Shape;211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3" name="Google Shape;211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4" name="Google Shape;211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5" name="Google Shape;211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6" name="Google Shape;211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7" name="Google Shape;211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8" name="Google Shape;211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9" name="Google Shape;211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0" name="Google Shape;212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1" name="Google Shape;212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2" name="Google Shape;212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3" name="Google Shape;212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4" name="Google Shape;212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5" name="Google Shape;212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6" name="Google Shape;212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7" name="Google Shape;212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8" name="Google Shape;212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9" name="Google Shape;212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0" name="Google Shape;213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1" name="Google Shape;213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2" name="Google Shape;213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3" name="Google Shape;213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4" name="Google Shape;213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5" name="Google Shape;213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6" name="Google Shape;213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7" name="Google Shape;213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8" name="Google Shape;213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9" name="Google Shape;213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0" name="Google Shape;214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1" name="Google Shape;214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2" name="Google Shape;214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3" name="Google Shape;214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4" name="Google Shape;214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5" name="Google Shape;214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6" name="Google Shape;214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7" name="Google Shape;214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8" name="Google Shape;214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9" name="Google Shape;214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0" name="Google Shape;215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1" name="Google Shape;215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2" name="Google Shape;215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3" name="Google Shape;215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4" name="Google Shape;215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5" name="Google Shape;215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6" name="Google Shape;215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7" name="Google Shape;215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8" name="Google Shape;215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9" name="Google Shape;215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0" name="Google Shape;216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1" name="Google Shape;216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2" name="Google Shape;216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3" name="Google Shape;216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4" name="Google Shape;216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5" name="Google Shape;2165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6" name="Google Shape;2166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7" name="Google Shape;2167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8" name="Google Shape;2168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9" name="Google Shape;2169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0" name="Google Shape;2170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1" name="Google Shape;2171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2" name="Google Shape;2172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3" name="Google Shape;2173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4" name="Google Shape;2174;p20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5" name="Google Shape;2175;p20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79" name="Shape 2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Google Shape;218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1" name="Google Shape;2181;p21"/>
          <p:cNvSpPr txBox="1"/>
          <p:nvPr/>
        </p:nvSpPr>
        <p:spPr>
          <a:xfrm>
            <a:off x="4642038" y="74700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2182" name="Google Shape;218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8958" y="8244813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3" name="Google Shape;218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60525" y="8245021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2184" name="Google Shape;218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5" name="Google Shape;218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6" name="Google Shape;218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7" name="Google Shape;218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8" name="Google Shape;218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9" name="Google Shape;218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0" name="Google Shape;219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1" name="Google Shape;219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2" name="Google Shape;219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3" name="Google Shape;219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4" name="Google Shape;219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5" name="Google Shape;219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6" name="Google Shape;219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7" name="Google Shape;219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8" name="Google Shape;219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9" name="Google Shape;219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0" name="Google Shape;220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1" name="Google Shape;220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2" name="Google Shape;220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3" name="Google Shape;220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4" name="Google Shape;220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5" name="Google Shape;220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6" name="Google Shape;220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7" name="Google Shape;220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8" name="Google Shape;220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9" name="Google Shape;220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0" name="Google Shape;221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1" name="Google Shape;221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2" name="Google Shape;221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3" name="Google Shape;221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4" name="Google Shape;221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5" name="Google Shape;221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6" name="Google Shape;221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7" name="Google Shape;221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8" name="Google Shape;221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9" name="Google Shape;221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0" name="Google Shape;222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1" name="Google Shape;222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2" name="Google Shape;222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3" name="Google Shape;222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4" name="Google Shape;222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5" name="Google Shape;222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6" name="Google Shape;222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7" name="Google Shape;222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8" name="Google Shape;222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9" name="Google Shape;222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0" name="Google Shape;223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1" name="Google Shape;223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2" name="Google Shape;223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3" name="Google Shape;223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4" name="Google Shape;223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5" name="Google Shape;223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6" name="Google Shape;2236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7" name="Google Shape;2237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8" name="Google Shape;2238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9" name="Google Shape;2239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0" name="Google Shape;2240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1" name="Google Shape;2241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2" name="Google Shape;2242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3" name="Google Shape;2243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4" name="Google Shape;2244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5" name="Google Shape;2245;p21"/>
          <p:cNvSpPr/>
          <p:nvPr/>
        </p:nvSpPr>
        <p:spPr>
          <a:xfrm>
            <a:off x="1359500" y="106570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6" name="Google Shape;224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7" name="Google Shape;224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8" name="Google Shape;224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9" name="Google Shape;224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0" name="Google Shape;225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1" name="Google Shape;225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2" name="Google Shape;225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3" name="Google Shape;225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4" name="Google Shape;225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5" name="Google Shape;225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6" name="Google Shape;225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7" name="Google Shape;225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8" name="Google Shape;225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9" name="Google Shape;225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0" name="Google Shape;226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1" name="Google Shape;226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2" name="Google Shape;226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3" name="Google Shape;226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4" name="Google Shape;226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5" name="Google Shape;226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6" name="Google Shape;226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7" name="Google Shape;226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8" name="Google Shape;226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9" name="Google Shape;226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0" name="Google Shape;227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1" name="Google Shape;227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2" name="Google Shape;227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3" name="Google Shape;227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4" name="Google Shape;227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5" name="Google Shape;227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6" name="Google Shape;227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7" name="Google Shape;227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8" name="Google Shape;227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9" name="Google Shape;227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0" name="Google Shape;228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1" name="Google Shape;228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2" name="Google Shape;228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3" name="Google Shape;228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4" name="Google Shape;228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5" name="Google Shape;228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6" name="Google Shape;228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7" name="Google Shape;228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8" name="Google Shape;228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9" name="Google Shape;228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0" name="Google Shape;229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1" name="Google Shape;229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2" name="Google Shape;229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3" name="Google Shape;229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4" name="Google Shape;229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5" name="Google Shape;229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6" name="Google Shape;229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7" name="Google Shape;229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8" name="Google Shape;229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9" name="Google Shape;229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0" name="Google Shape;2300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1" name="Google Shape;2301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2" name="Google Shape;2302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3" name="Google Shape;2303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4" name="Google Shape;2304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5" name="Google Shape;2305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6" name="Google Shape;2306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7" name="Google Shape;2307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8" name="Google Shape;2308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9" name="Google Shape;2309;p21"/>
          <p:cNvSpPr/>
          <p:nvPr/>
        </p:nvSpPr>
        <p:spPr>
          <a:xfrm>
            <a:off x="622725" y="106570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0" name="Google Shape;231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1" name="Google Shape;231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2" name="Google Shape;231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3" name="Google Shape;231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4" name="Google Shape;231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5" name="Google Shape;231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6" name="Google Shape;231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7" name="Google Shape;231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8" name="Google Shape;231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9" name="Google Shape;231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0" name="Google Shape;232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1" name="Google Shape;232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2" name="Google Shape;232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3" name="Google Shape;232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4" name="Google Shape;232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5" name="Google Shape;232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6" name="Google Shape;232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7" name="Google Shape;232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8" name="Google Shape;232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9" name="Google Shape;232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0" name="Google Shape;233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1" name="Google Shape;233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2" name="Google Shape;233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3" name="Google Shape;233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4" name="Google Shape;233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5" name="Google Shape;233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6" name="Google Shape;233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7" name="Google Shape;233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8" name="Google Shape;233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9" name="Google Shape;233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0" name="Google Shape;234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1" name="Google Shape;234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2" name="Google Shape;234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3" name="Google Shape;234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4" name="Google Shape;234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5" name="Google Shape;234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6" name="Google Shape;234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7" name="Google Shape;234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8" name="Google Shape;234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9" name="Google Shape;234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0" name="Google Shape;235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1" name="Google Shape;235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2" name="Google Shape;235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3" name="Google Shape;235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4" name="Google Shape;235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5" name="Google Shape;235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6" name="Google Shape;235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7" name="Google Shape;235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8" name="Google Shape;235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9" name="Google Shape;235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0" name="Google Shape;236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1" name="Google Shape;236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2" name="Google Shape;236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3" name="Google Shape;2363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4" name="Google Shape;2364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5" name="Google Shape;2365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6" name="Google Shape;2366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7" name="Google Shape;2367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8" name="Google Shape;2368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9" name="Google Shape;2369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0" name="Google Shape;2370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1" name="Google Shape;2371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2" name="Google Shape;2372;p21"/>
          <p:cNvSpPr/>
          <p:nvPr/>
        </p:nvSpPr>
        <p:spPr>
          <a:xfrm>
            <a:off x="5656325" y="76123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3" name="Google Shape;237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4" name="Google Shape;237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5" name="Google Shape;237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6" name="Google Shape;237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7" name="Google Shape;237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8" name="Google Shape;237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9" name="Google Shape;237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0" name="Google Shape;238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1" name="Google Shape;238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2" name="Google Shape;238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3" name="Google Shape;238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4" name="Google Shape;238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5" name="Google Shape;238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6" name="Google Shape;238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7" name="Google Shape;238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8" name="Google Shape;238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9" name="Google Shape;238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0" name="Google Shape;239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1" name="Google Shape;239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2" name="Google Shape;239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3" name="Google Shape;239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4" name="Google Shape;239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5" name="Google Shape;239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6" name="Google Shape;239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7" name="Google Shape;239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8" name="Google Shape;239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9" name="Google Shape;239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0" name="Google Shape;240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1" name="Google Shape;240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2" name="Google Shape;240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3" name="Google Shape;240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4" name="Google Shape;240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5" name="Google Shape;240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6" name="Google Shape;240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7" name="Google Shape;240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8" name="Google Shape;240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9" name="Google Shape;240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0" name="Google Shape;241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1" name="Google Shape;241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2" name="Google Shape;241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3" name="Google Shape;241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4" name="Google Shape;241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5" name="Google Shape;241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6" name="Google Shape;241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7" name="Google Shape;241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8" name="Google Shape;241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9" name="Google Shape;241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0" name="Google Shape;242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1" name="Google Shape;242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2" name="Google Shape;242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3" name="Google Shape;242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4" name="Google Shape;242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5" name="Google Shape;242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6" name="Google Shape;242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7" name="Google Shape;2427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8" name="Google Shape;2428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9" name="Google Shape;2429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0" name="Google Shape;2430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1" name="Google Shape;2431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2" name="Google Shape;2432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3" name="Google Shape;2433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4" name="Google Shape;2434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5" name="Google Shape;2435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6" name="Google Shape;2436;p21"/>
          <p:cNvSpPr/>
          <p:nvPr/>
        </p:nvSpPr>
        <p:spPr>
          <a:xfrm>
            <a:off x="4840600" y="7612350"/>
            <a:ext cx="570000" cy="539400"/>
          </a:xfrm>
          <a:prstGeom prst="ellipse">
            <a:avLst/>
          </a:prstGeom>
          <a:solidFill>
            <a:srgbClr val="000000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7" name="Google Shape;2437;p21"/>
          <p:cNvSpPr txBox="1"/>
          <p:nvPr/>
        </p:nvSpPr>
        <p:spPr>
          <a:xfrm>
            <a:off x="424738" y="7737150"/>
            <a:ext cx="1911300" cy="6996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