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c815fad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ac815fadc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8" name="Shape 2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9" name="Google Shape;2439;gac815fadc6_0_2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0" name="Google Shape;2440;gac815fadc6_0_24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ac815fadc6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gac815fadc6_0_3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gac815fadc6_0_5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gac815fadc6_0_59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6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gac815fadc6_0_8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Google Shape;868;gac815fadc6_0_85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8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gac815fadc6_0_1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0" name="Google Shape;1130;gac815fadc6_0_1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0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" name="Google Shape;1391;gac815fadc6_0_1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2" name="Google Shape;1392;gac815fadc6_0_13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2" name="Shape 1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" name="Google Shape;1653;gac815fadc6_0_16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4" name="Google Shape;1654;gac815fadc6_0_16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4" name="Shape 1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" name="Google Shape;1915;gac815fadc6_0_19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6" name="Google Shape;1916;gac815fadc6_0_190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6" name="Shape 2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" name="Google Shape;2177;gac815fadc6_0_2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8" name="Google Shape;2178;gac815fadc6_0_21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c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gif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gif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gif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gif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gif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gif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642038" y="74700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8958" y="8244813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0525" y="8245021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3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3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3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13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3"/>
          <p:cNvSpPr txBox="1"/>
          <p:nvPr/>
        </p:nvSpPr>
        <p:spPr>
          <a:xfrm>
            <a:off x="424738" y="773715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41" name="Shape 2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2" name="Google Shape;2442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3" name="Google Shape;2443;p22"/>
          <p:cNvSpPr txBox="1"/>
          <p:nvPr/>
        </p:nvSpPr>
        <p:spPr>
          <a:xfrm>
            <a:off x="4642038" y="74700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2444" name="Google Shape;244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8958" y="8244813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5" name="Google Shape;244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0525" y="8245021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2446" name="Google Shape;2446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7" name="Google Shape;2447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8" name="Google Shape;2448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9" name="Google Shape;2449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0" name="Google Shape;2450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1" name="Google Shape;2451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2" name="Google Shape;2452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3" name="Google Shape;2453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4" name="Google Shape;2454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5" name="Google Shape;2455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6" name="Google Shape;2456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7" name="Google Shape;2457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8" name="Google Shape;2458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9" name="Google Shape;2459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0" name="Google Shape;2460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1" name="Google Shape;2461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2" name="Google Shape;2462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3" name="Google Shape;2463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4" name="Google Shape;2464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5" name="Google Shape;2465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6" name="Google Shape;2466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7" name="Google Shape;2467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8" name="Google Shape;2468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9" name="Google Shape;2469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0" name="Google Shape;2470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1" name="Google Shape;2471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2" name="Google Shape;2472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3" name="Google Shape;2473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4" name="Google Shape;2474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5" name="Google Shape;2475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6" name="Google Shape;2476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7" name="Google Shape;2477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8" name="Google Shape;2478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9" name="Google Shape;2479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0" name="Google Shape;2480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1" name="Google Shape;2481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2" name="Google Shape;2482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3" name="Google Shape;2483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4" name="Google Shape;2484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5" name="Google Shape;2485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6" name="Google Shape;2486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7" name="Google Shape;2487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8" name="Google Shape;2488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9" name="Google Shape;2489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0" name="Google Shape;2490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1" name="Google Shape;2491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2" name="Google Shape;2492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3" name="Google Shape;2493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4" name="Google Shape;2494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5" name="Google Shape;2495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6" name="Google Shape;2496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7" name="Google Shape;2497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8" name="Google Shape;2498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9" name="Google Shape;2499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0" name="Google Shape;2500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1" name="Google Shape;2501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2" name="Google Shape;2502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3" name="Google Shape;2503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4" name="Google Shape;2504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5" name="Google Shape;2505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6" name="Google Shape;2506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7" name="Google Shape;2507;p22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8" name="Google Shape;2508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9" name="Google Shape;2509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0" name="Google Shape;2510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1" name="Google Shape;2511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2" name="Google Shape;2512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3" name="Google Shape;2513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4" name="Google Shape;2514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5" name="Google Shape;2515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6" name="Google Shape;2516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7" name="Google Shape;2517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8" name="Google Shape;2518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9" name="Google Shape;2519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0" name="Google Shape;2520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1" name="Google Shape;2521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2" name="Google Shape;2522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3" name="Google Shape;2523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4" name="Google Shape;2524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5" name="Google Shape;2525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6" name="Google Shape;2526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7" name="Google Shape;2527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8" name="Google Shape;2528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9" name="Google Shape;2529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0" name="Google Shape;2530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1" name="Google Shape;2531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2" name="Google Shape;2532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3" name="Google Shape;2533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4" name="Google Shape;2534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5" name="Google Shape;2535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6" name="Google Shape;2536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7" name="Google Shape;2537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8" name="Google Shape;2538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9" name="Google Shape;2539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0" name="Google Shape;2540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1" name="Google Shape;2541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2" name="Google Shape;2542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3" name="Google Shape;2543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4" name="Google Shape;2544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5" name="Google Shape;2545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6" name="Google Shape;2546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7" name="Google Shape;2547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8" name="Google Shape;2548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9" name="Google Shape;2549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0" name="Google Shape;2550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1" name="Google Shape;2551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2" name="Google Shape;2552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3" name="Google Shape;2553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4" name="Google Shape;2554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5" name="Google Shape;2555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6" name="Google Shape;2556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7" name="Google Shape;2557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8" name="Google Shape;2558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9" name="Google Shape;2559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0" name="Google Shape;2560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1" name="Google Shape;2561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2" name="Google Shape;2562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3" name="Google Shape;2563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4" name="Google Shape;2564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5" name="Google Shape;2565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6" name="Google Shape;2566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7" name="Google Shape;2567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8" name="Google Shape;2568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9" name="Google Shape;2569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0" name="Google Shape;2570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1" name="Google Shape;2571;p22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2" name="Google Shape;2572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3" name="Google Shape;2573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4" name="Google Shape;2574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5" name="Google Shape;2575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6" name="Google Shape;2576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7" name="Google Shape;2577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8" name="Google Shape;2578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9" name="Google Shape;2579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0" name="Google Shape;2580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1" name="Google Shape;2581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2" name="Google Shape;2582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3" name="Google Shape;2583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4" name="Google Shape;2584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5" name="Google Shape;2585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6" name="Google Shape;2586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7" name="Google Shape;2587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8" name="Google Shape;2588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9" name="Google Shape;2589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0" name="Google Shape;2590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1" name="Google Shape;2591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2" name="Google Shape;2592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3" name="Google Shape;2593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4" name="Google Shape;2594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5" name="Google Shape;2595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6" name="Google Shape;2596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7" name="Google Shape;2597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8" name="Google Shape;2598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9" name="Google Shape;2599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0" name="Google Shape;2600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1" name="Google Shape;2601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2" name="Google Shape;2602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3" name="Google Shape;2603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4" name="Google Shape;2604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5" name="Google Shape;2605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6" name="Google Shape;2606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7" name="Google Shape;2607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8" name="Google Shape;2608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9" name="Google Shape;2609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0" name="Google Shape;2610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1" name="Google Shape;2611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2" name="Google Shape;2612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3" name="Google Shape;2613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4" name="Google Shape;2614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5" name="Google Shape;2615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6" name="Google Shape;2616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7" name="Google Shape;2617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8" name="Google Shape;2618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9" name="Google Shape;2619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0" name="Google Shape;2620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1" name="Google Shape;2621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2" name="Google Shape;2622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3" name="Google Shape;2623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4" name="Google Shape;2624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5" name="Google Shape;2625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6" name="Google Shape;2626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7" name="Google Shape;2627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8" name="Google Shape;2628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9" name="Google Shape;2629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0" name="Google Shape;2630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1" name="Google Shape;2631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2" name="Google Shape;2632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3" name="Google Shape;2633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4" name="Google Shape;2634;p22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5" name="Google Shape;2635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6" name="Google Shape;2636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7" name="Google Shape;2637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8" name="Google Shape;2638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9" name="Google Shape;2639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0" name="Google Shape;2640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1" name="Google Shape;2641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2" name="Google Shape;2642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3" name="Google Shape;2643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4" name="Google Shape;2644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5" name="Google Shape;2645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6" name="Google Shape;2646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7" name="Google Shape;2647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8" name="Google Shape;2648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9" name="Google Shape;2649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0" name="Google Shape;2650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1" name="Google Shape;2651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2" name="Google Shape;2652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3" name="Google Shape;2653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4" name="Google Shape;2654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5" name="Google Shape;2655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6" name="Google Shape;2656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7" name="Google Shape;2657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8" name="Google Shape;2658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9" name="Google Shape;2659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0" name="Google Shape;2660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1" name="Google Shape;2661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2" name="Google Shape;2662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3" name="Google Shape;2663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4" name="Google Shape;2664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5" name="Google Shape;2665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6" name="Google Shape;2666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7" name="Google Shape;2667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8" name="Google Shape;2668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9" name="Google Shape;2669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0" name="Google Shape;2670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1" name="Google Shape;2671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2" name="Google Shape;2672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3" name="Google Shape;2673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4" name="Google Shape;2674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5" name="Google Shape;2675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6" name="Google Shape;2676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7" name="Google Shape;2677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8" name="Google Shape;2678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9" name="Google Shape;2679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0" name="Google Shape;2680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1" name="Google Shape;2681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2" name="Google Shape;2682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3" name="Google Shape;2683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4" name="Google Shape;2684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5" name="Google Shape;2685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6" name="Google Shape;2686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7" name="Google Shape;2687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8" name="Google Shape;2688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9" name="Google Shape;2689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0" name="Google Shape;2690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1" name="Google Shape;2691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2" name="Google Shape;2692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3" name="Google Shape;2693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4" name="Google Shape;2694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5" name="Google Shape;2695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6" name="Google Shape;2696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7" name="Google Shape;2697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8" name="Google Shape;2698;p22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9" name="Google Shape;2699;p22"/>
          <p:cNvSpPr txBox="1"/>
          <p:nvPr/>
        </p:nvSpPr>
        <p:spPr>
          <a:xfrm>
            <a:off x="424738" y="773715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14"/>
          <p:cNvSpPr txBox="1"/>
          <p:nvPr/>
        </p:nvSpPr>
        <p:spPr>
          <a:xfrm>
            <a:off x="4642038" y="74700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348" name="Google Shape;34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8958" y="8244813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0525" y="8245021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14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5" name="Google Shape;455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Google Shape;464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14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Google Shape;495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6" name="Google Shape;496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Google Shape;497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Google Shape;514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5" name="Google Shape;525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9" name="Google Shape;529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Google Shape;532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534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5" name="Google Shape;535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6" name="Google Shape;536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8" name="Google Shape;538;p14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9" name="Google Shape;539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0" name="Google Shape;540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Google Shape;541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4" name="Google Shape;544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5" name="Google Shape;545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6" name="Google Shape;546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7" name="Google Shape;547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0" name="Google Shape;550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1" name="Google Shape;551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Google Shape;552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Google Shape;553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554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5" name="Google Shape;555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6" name="Google Shape;556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7" name="Google Shape;557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8" name="Google Shape;558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9" name="Google Shape;559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1" name="Google Shape;561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3" name="Google Shape;563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Google Shape;564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Google Shape;565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Google Shape;566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7" name="Google Shape;567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8" name="Google Shape;568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9" name="Google Shape;569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0" name="Google Shape;570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1" name="Google Shape;571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4" name="Google Shape;574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Google Shape;575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6" name="Google Shape;576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Google Shape;577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8" name="Google Shape;578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Google Shape;579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0" name="Google Shape;580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1" name="Google Shape;581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2" name="Google Shape;582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Google Shape;588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Google Shape;589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1" name="Google Shape;591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592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3" name="Google Shape;593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4" name="Google Shape;594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6" name="Google Shape;596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7" name="Google Shape;597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0" name="Google Shape;600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1" name="Google Shape;601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14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14"/>
          <p:cNvSpPr txBox="1"/>
          <p:nvPr/>
        </p:nvSpPr>
        <p:spPr>
          <a:xfrm>
            <a:off x="424738" y="773715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9" name="Google Shape;609;p15"/>
          <p:cNvSpPr txBox="1"/>
          <p:nvPr/>
        </p:nvSpPr>
        <p:spPr>
          <a:xfrm>
            <a:off x="4642038" y="74700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610" name="Google Shape;61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8958" y="8244813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0525" y="8245021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612" name="Google Shape;612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3" name="Google Shape;613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Google Shape;614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5" name="Google Shape;615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8" name="Google Shape;618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Google Shape;619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Google Shape;620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1" name="Google Shape;621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3" name="Google Shape;623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" name="Google Shape;624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5" name="Google Shape;625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6" name="Google Shape;626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7" name="Google Shape;627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8" name="Google Shape;628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0" name="Google Shape;630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3" name="Google Shape;633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Google Shape;634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5" name="Google Shape;635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6" name="Google Shape;636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0" name="Google Shape;640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1" name="Google Shape;641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2" name="Google Shape;642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3" name="Google Shape;643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" name="Google Shape;645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6" name="Google Shape;646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7" name="Google Shape;647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8" name="Google Shape;648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Google Shape;649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1" name="Google Shape;651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2" name="Google Shape;652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3" name="Google Shape;653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5" name="Google Shape;655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6" name="Google Shape;656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7" name="Google Shape;657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8" name="Google Shape;658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9" name="Google Shape;659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0" name="Google Shape;660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1" name="Google Shape;661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2" name="Google Shape;662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3" name="Google Shape;663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4" name="Google Shape;664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5" name="Google Shape;665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6" name="Google Shape;666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7" name="Google Shape;667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8" name="Google Shape;668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9" name="Google Shape;669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1" name="Google Shape;671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2" name="Google Shape;672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3" name="Google Shape;673;p15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4" name="Google Shape;674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5" name="Google Shape;675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6" name="Google Shape;676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7" name="Google Shape;677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Google Shape;678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9" name="Google Shape;679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0" name="Google Shape;680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1" name="Google Shape;681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2" name="Google Shape;682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3" name="Google Shape;683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4" name="Google Shape;684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5" name="Google Shape;685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7" name="Google Shape;687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8" name="Google Shape;688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9" name="Google Shape;689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0" name="Google Shape;690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1" name="Google Shape;691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2" name="Google Shape;692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3" name="Google Shape;693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4" name="Google Shape;694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5" name="Google Shape;695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6" name="Google Shape;696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7" name="Google Shape;697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8" name="Google Shape;698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9" name="Google Shape;699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0" name="Google Shape;700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1" name="Google Shape;701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2" name="Google Shape;702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3" name="Google Shape;703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4" name="Google Shape;704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5" name="Google Shape;705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6" name="Google Shape;706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8" name="Google Shape;708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9" name="Google Shape;709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0" name="Google Shape;710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1" name="Google Shape;711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2" name="Google Shape;712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3" name="Google Shape;713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4" name="Google Shape;714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5" name="Google Shape;715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6" name="Google Shape;716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7" name="Google Shape;717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8" name="Google Shape;718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9" name="Google Shape;719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0" name="Google Shape;720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1" name="Google Shape;721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2" name="Google Shape;722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3" name="Google Shape;723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4" name="Google Shape;724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5" name="Google Shape;725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6" name="Google Shape;726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7" name="Google Shape;727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8" name="Google Shape;728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9" name="Google Shape;729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0" name="Google Shape;730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1" name="Google Shape;731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2" name="Google Shape;732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3" name="Google Shape;733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4" name="Google Shape;734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5" name="Google Shape;735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6" name="Google Shape;736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Google Shape;737;p15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8" name="Google Shape;738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9" name="Google Shape;739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Google Shape;740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1" name="Google Shape;741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2" name="Google Shape;742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3" name="Google Shape;743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4" name="Google Shape;744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5" name="Google Shape;745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6" name="Google Shape;746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7" name="Google Shape;747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8" name="Google Shape;748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9" name="Google Shape;749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0" name="Google Shape;750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1" name="Google Shape;751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2" name="Google Shape;752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3" name="Google Shape;753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4" name="Google Shape;754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5" name="Google Shape;755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6" name="Google Shape;756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7" name="Google Shape;757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8" name="Google Shape;758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9" name="Google Shape;759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0" name="Google Shape;760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1" name="Google Shape;761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2" name="Google Shape;762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3" name="Google Shape;763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4" name="Google Shape;764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5" name="Google Shape;765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6" name="Google Shape;766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7" name="Google Shape;767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8" name="Google Shape;768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9" name="Google Shape;769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0" name="Google Shape;770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1" name="Google Shape;771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2" name="Google Shape;772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3" name="Google Shape;773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4" name="Google Shape;774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5" name="Google Shape;775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6" name="Google Shape;776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7" name="Google Shape;777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8" name="Google Shape;778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9" name="Google Shape;779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0" name="Google Shape;780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1" name="Google Shape;781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2" name="Google Shape;782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3" name="Google Shape;783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4" name="Google Shape;784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5" name="Google Shape;785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7" name="Google Shape;787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8" name="Google Shape;788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9" name="Google Shape;789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0" name="Google Shape;790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1" name="Google Shape;791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2" name="Google Shape;792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3" name="Google Shape;793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4" name="Google Shape;794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5" name="Google Shape;795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6" name="Google Shape;796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7" name="Google Shape;797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8" name="Google Shape;798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9" name="Google Shape;799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0" name="Google Shape;800;p15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1" name="Google Shape;801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2" name="Google Shape;802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3" name="Google Shape;803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4" name="Google Shape;804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5" name="Google Shape;805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6" name="Google Shape;806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7" name="Google Shape;807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8" name="Google Shape;808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9" name="Google Shape;809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0" name="Google Shape;810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1" name="Google Shape;811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2" name="Google Shape;812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3" name="Google Shape;813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4" name="Google Shape;814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5" name="Google Shape;815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6" name="Google Shape;816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7" name="Google Shape;817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8" name="Google Shape;818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9" name="Google Shape;819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0" name="Google Shape;820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1" name="Google Shape;821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2" name="Google Shape;822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3" name="Google Shape;823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4" name="Google Shape;824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5" name="Google Shape;825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6" name="Google Shape;826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7" name="Google Shape;827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8" name="Google Shape;828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9" name="Google Shape;829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0" name="Google Shape;830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1" name="Google Shape;831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2" name="Google Shape;832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3" name="Google Shape;833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Google Shape;834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5" name="Google Shape;835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6" name="Google Shape;836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7" name="Google Shape;837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8" name="Google Shape;838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9" name="Google Shape;839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0" name="Google Shape;840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1" name="Google Shape;841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2" name="Google Shape;842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3" name="Google Shape;843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4" name="Google Shape;844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5" name="Google Shape;845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6" name="Google Shape;846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7" name="Google Shape;847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8" name="Google Shape;848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9" name="Google Shape;849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0" name="Google Shape;850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1" name="Google Shape;851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2" name="Google Shape;852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3" name="Google Shape;853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4" name="Google Shape;854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5" name="Google Shape;855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6" name="Google Shape;856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7" name="Google Shape;857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8" name="Google Shape;858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9" name="Google Shape;859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0" name="Google Shape;860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1" name="Google Shape;861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2" name="Google Shape;862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3" name="Google Shape;863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4" name="Google Shape;864;p15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5" name="Google Shape;865;p15"/>
          <p:cNvSpPr txBox="1"/>
          <p:nvPr/>
        </p:nvSpPr>
        <p:spPr>
          <a:xfrm>
            <a:off x="424738" y="773715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69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Google Shape;870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1" name="Google Shape;871;p16"/>
          <p:cNvSpPr txBox="1"/>
          <p:nvPr/>
        </p:nvSpPr>
        <p:spPr>
          <a:xfrm>
            <a:off x="4642038" y="74700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872" name="Google Shape;87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8958" y="8244813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3" name="Google Shape;87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0525" y="8245021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874" name="Google Shape;874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5" name="Google Shape;875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6" name="Google Shape;876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7" name="Google Shape;877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8" name="Google Shape;878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9" name="Google Shape;879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0" name="Google Shape;880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1" name="Google Shape;881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2" name="Google Shape;882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3" name="Google Shape;883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4" name="Google Shape;884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5" name="Google Shape;885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6" name="Google Shape;886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7" name="Google Shape;887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8" name="Google Shape;888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9" name="Google Shape;889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0" name="Google Shape;890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1" name="Google Shape;891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2" name="Google Shape;892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3" name="Google Shape;893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4" name="Google Shape;894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5" name="Google Shape;895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6" name="Google Shape;896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7" name="Google Shape;897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8" name="Google Shape;898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9" name="Google Shape;899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0" name="Google Shape;900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1" name="Google Shape;901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2" name="Google Shape;902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3" name="Google Shape;903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4" name="Google Shape;904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5" name="Google Shape;905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6" name="Google Shape;906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7" name="Google Shape;907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8" name="Google Shape;908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9" name="Google Shape;909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0" name="Google Shape;910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1" name="Google Shape;911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2" name="Google Shape;912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3" name="Google Shape;913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4" name="Google Shape;914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5" name="Google Shape;915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6" name="Google Shape;916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7" name="Google Shape;917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8" name="Google Shape;918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9" name="Google Shape;919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0" name="Google Shape;920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1" name="Google Shape;921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2" name="Google Shape;922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3" name="Google Shape;923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4" name="Google Shape;924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5" name="Google Shape;925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6" name="Google Shape;926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7" name="Google Shape;927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8" name="Google Shape;928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9" name="Google Shape;929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0" name="Google Shape;930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1" name="Google Shape;931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2" name="Google Shape;932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3" name="Google Shape;933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4" name="Google Shape;934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5" name="Google Shape;935;p16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6" name="Google Shape;936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7" name="Google Shape;937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8" name="Google Shape;938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9" name="Google Shape;939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0" name="Google Shape;940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1" name="Google Shape;941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2" name="Google Shape;942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3" name="Google Shape;943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4" name="Google Shape;944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5" name="Google Shape;945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6" name="Google Shape;946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7" name="Google Shape;947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8" name="Google Shape;948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9" name="Google Shape;949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0" name="Google Shape;950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1" name="Google Shape;951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2" name="Google Shape;952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3" name="Google Shape;953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4" name="Google Shape;954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5" name="Google Shape;955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6" name="Google Shape;956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7" name="Google Shape;957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8" name="Google Shape;958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9" name="Google Shape;959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0" name="Google Shape;960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1" name="Google Shape;961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2" name="Google Shape;962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3" name="Google Shape;963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4" name="Google Shape;964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5" name="Google Shape;965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6" name="Google Shape;966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7" name="Google Shape;967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8" name="Google Shape;968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9" name="Google Shape;969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0" name="Google Shape;970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1" name="Google Shape;971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2" name="Google Shape;972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3" name="Google Shape;973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4" name="Google Shape;974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5" name="Google Shape;975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6" name="Google Shape;976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7" name="Google Shape;977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8" name="Google Shape;978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9" name="Google Shape;979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0" name="Google Shape;980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1" name="Google Shape;981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2" name="Google Shape;982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3" name="Google Shape;983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4" name="Google Shape;984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5" name="Google Shape;985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6" name="Google Shape;986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7" name="Google Shape;987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8" name="Google Shape;988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9" name="Google Shape;989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0" name="Google Shape;990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1" name="Google Shape;991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2" name="Google Shape;992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3" name="Google Shape;993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4" name="Google Shape;994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5" name="Google Shape;995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6" name="Google Shape;996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7" name="Google Shape;997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8" name="Google Shape;998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9" name="Google Shape;999;p16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0" name="Google Shape;1000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1" name="Google Shape;1001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2" name="Google Shape;1002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3" name="Google Shape;1003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4" name="Google Shape;1004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5" name="Google Shape;1005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6" name="Google Shape;1006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7" name="Google Shape;1007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8" name="Google Shape;1008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9" name="Google Shape;1009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0" name="Google Shape;1010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1" name="Google Shape;1011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2" name="Google Shape;1012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3" name="Google Shape;1013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4" name="Google Shape;1014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5" name="Google Shape;1015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6" name="Google Shape;1016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7" name="Google Shape;1017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8" name="Google Shape;1018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9" name="Google Shape;1019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0" name="Google Shape;1020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1" name="Google Shape;1021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2" name="Google Shape;1022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3" name="Google Shape;1023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4" name="Google Shape;1024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5" name="Google Shape;1025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6" name="Google Shape;1026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7" name="Google Shape;1027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8" name="Google Shape;1028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9" name="Google Shape;1029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0" name="Google Shape;1030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1" name="Google Shape;1031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2" name="Google Shape;1032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3" name="Google Shape;1033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4" name="Google Shape;1034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5" name="Google Shape;1035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6" name="Google Shape;1036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7" name="Google Shape;1037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8" name="Google Shape;1038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9" name="Google Shape;1039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0" name="Google Shape;1040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1" name="Google Shape;1041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2" name="Google Shape;1042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3" name="Google Shape;1043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4" name="Google Shape;1044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5" name="Google Shape;1045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6" name="Google Shape;1046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7" name="Google Shape;1047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" name="Google Shape;1048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9" name="Google Shape;1049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0" name="Google Shape;1050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1" name="Google Shape;1051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2" name="Google Shape;1052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3" name="Google Shape;1053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4" name="Google Shape;1054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5" name="Google Shape;1055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6" name="Google Shape;1056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7" name="Google Shape;1057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8" name="Google Shape;1058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9" name="Google Shape;1059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0" name="Google Shape;1060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1" name="Google Shape;1061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2" name="Google Shape;1062;p16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3" name="Google Shape;1063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4" name="Google Shape;1064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5" name="Google Shape;1065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6" name="Google Shape;1066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7" name="Google Shape;1067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8" name="Google Shape;1068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9" name="Google Shape;1069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0" name="Google Shape;1070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1" name="Google Shape;1071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2" name="Google Shape;1072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3" name="Google Shape;1073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4" name="Google Shape;1074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5" name="Google Shape;1075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6" name="Google Shape;1076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7" name="Google Shape;1077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8" name="Google Shape;1078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9" name="Google Shape;1079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0" name="Google Shape;1080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1" name="Google Shape;1081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2" name="Google Shape;1082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3" name="Google Shape;1083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4" name="Google Shape;1084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5" name="Google Shape;1085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6" name="Google Shape;1086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7" name="Google Shape;1087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8" name="Google Shape;1088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9" name="Google Shape;1089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0" name="Google Shape;1090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1" name="Google Shape;1091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2" name="Google Shape;1092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3" name="Google Shape;1093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4" name="Google Shape;1094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5" name="Google Shape;1095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6" name="Google Shape;1096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7" name="Google Shape;1097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8" name="Google Shape;1098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9" name="Google Shape;1099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0" name="Google Shape;1100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1" name="Google Shape;1101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2" name="Google Shape;1102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3" name="Google Shape;1103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4" name="Google Shape;1104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5" name="Google Shape;1105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6" name="Google Shape;1106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7" name="Google Shape;1107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8" name="Google Shape;1108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9" name="Google Shape;1109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0" name="Google Shape;1110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1" name="Google Shape;1111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2" name="Google Shape;1112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3" name="Google Shape;1113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4" name="Google Shape;1114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5" name="Google Shape;1115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6" name="Google Shape;1116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7" name="Google Shape;1117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8" name="Google Shape;1118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9" name="Google Shape;1119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0" name="Google Shape;1120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1" name="Google Shape;1121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2" name="Google Shape;1122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3" name="Google Shape;1123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4" name="Google Shape;1124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5" name="Google Shape;1125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6" name="Google Shape;1126;p16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7" name="Google Shape;1127;p16"/>
          <p:cNvSpPr txBox="1"/>
          <p:nvPr/>
        </p:nvSpPr>
        <p:spPr>
          <a:xfrm>
            <a:off x="424738" y="773715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3" name="Google Shape;1133;p17"/>
          <p:cNvSpPr txBox="1"/>
          <p:nvPr/>
        </p:nvSpPr>
        <p:spPr>
          <a:xfrm>
            <a:off x="4642038" y="74700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1134" name="Google Shape;113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8958" y="8244813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5" name="Google Shape;113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0525" y="8245021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1136" name="Google Shape;1136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7" name="Google Shape;1137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8" name="Google Shape;1138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9" name="Google Shape;1139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0" name="Google Shape;1140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1" name="Google Shape;1141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2" name="Google Shape;1142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3" name="Google Shape;1143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4" name="Google Shape;1144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5" name="Google Shape;1145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6" name="Google Shape;1146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8" name="Google Shape;1148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9" name="Google Shape;1149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0" name="Google Shape;1150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2" name="Google Shape;1152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3" name="Google Shape;1153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4" name="Google Shape;1154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6" name="Google Shape;1156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7" name="Google Shape;1157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8" name="Google Shape;1158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0" name="Google Shape;1160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1" name="Google Shape;1161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2" name="Google Shape;1162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4" name="Google Shape;1164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5" name="Google Shape;1165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6" name="Google Shape;1166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7" name="Google Shape;1167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8" name="Google Shape;1168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9" name="Google Shape;1169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0" name="Google Shape;1170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1" name="Google Shape;1171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2" name="Google Shape;1172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3" name="Google Shape;1173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4" name="Google Shape;1174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5" name="Google Shape;1175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6" name="Google Shape;1176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7" name="Google Shape;1177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8" name="Google Shape;1178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9" name="Google Shape;1179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0" name="Google Shape;1180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1" name="Google Shape;1181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2" name="Google Shape;1182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3" name="Google Shape;1183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4" name="Google Shape;1184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5" name="Google Shape;1185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6" name="Google Shape;1186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7" name="Google Shape;1187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8" name="Google Shape;1188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9" name="Google Shape;1189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0" name="Google Shape;1190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1" name="Google Shape;1191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2" name="Google Shape;1192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3" name="Google Shape;1193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4" name="Google Shape;1194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5" name="Google Shape;1195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6" name="Google Shape;1196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7" name="Google Shape;1197;p17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8" name="Google Shape;1198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9" name="Google Shape;1199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0" name="Google Shape;1200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1" name="Google Shape;1201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2" name="Google Shape;1202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3" name="Google Shape;1203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4" name="Google Shape;1204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5" name="Google Shape;1205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6" name="Google Shape;1206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7" name="Google Shape;1207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8" name="Google Shape;1208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9" name="Google Shape;1209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0" name="Google Shape;1210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1" name="Google Shape;1211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2" name="Google Shape;1212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3" name="Google Shape;1213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4" name="Google Shape;1214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5" name="Google Shape;1215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6" name="Google Shape;1216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7" name="Google Shape;1217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8" name="Google Shape;1218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9" name="Google Shape;1219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0" name="Google Shape;1220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1" name="Google Shape;1221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2" name="Google Shape;1222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3" name="Google Shape;1223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4" name="Google Shape;1224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5" name="Google Shape;1225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6" name="Google Shape;1226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7" name="Google Shape;1227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8" name="Google Shape;1228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9" name="Google Shape;1229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0" name="Google Shape;1230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1" name="Google Shape;1231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2" name="Google Shape;1232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3" name="Google Shape;1233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4" name="Google Shape;1234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5" name="Google Shape;1235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6" name="Google Shape;1236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7" name="Google Shape;1237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8" name="Google Shape;1238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2" name="Google Shape;1242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3" name="Google Shape;1243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4" name="Google Shape;1244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5" name="Google Shape;1245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6" name="Google Shape;1246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7" name="Google Shape;1247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8" name="Google Shape;1248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9" name="Google Shape;1249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0" name="Google Shape;1250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1" name="Google Shape;1251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2" name="Google Shape;1252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3" name="Google Shape;1253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4" name="Google Shape;1254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5" name="Google Shape;1255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6" name="Google Shape;1256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7" name="Google Shape;1257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8" name="Google Shape;1258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9" name="Google Shape;1259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0" name="Google Shape;1260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1" name="Google Shape;1261;p17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2" name="Google Shape;1262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3" name="Google Shape;1263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4" name="Google Shape;1264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5" name="Google Shape;1265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6" name="Google Shape;1266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7" name="Google Shape;1267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8" name="Google Shape;1268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9" name="Google Shape;1269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0" name="Google Shape;1270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1" name="Google Shape;1271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2" name="Google Shape;1272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3" name="Google Shape;1273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4" name="Google Shape;1274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5" name="Google Shape;1275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6" name="Google Shape;1276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7" name="Google Shape;1277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8" name="Google Shape;1278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9" name="Google Shape;1279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0" name="Google Shape;1280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1" name="Google Shape;1281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2" name="Google Shape;1282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3" name="Google Shape;1283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4" name="Google Shape;1284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5" name="Google Shape;1285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6" name="Google Shape;1286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7" name="Google Shape;1287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8" name="Google Shape;1288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9" name="Google Shape;1289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0" name="Google Shape;1290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1" name="Google Shape;1291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2" name="Google Shape;1292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3" name="Google Shape;1293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4" name="Google Shape;1294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5" name="Google Shape;1295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6" name="Google Shape;1296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7" name="Google Shape;1297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8" name="Google Shape;1298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9" name="Google Shape;1299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0" name="Google Shape;1300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1" name="Google Shape;1301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2" name="Google Shape;1302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3" name="Google Shape;1303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4" name="Google Shape;1304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5" name="Google Shape;1305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6" name="Google Shape;1306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7" name="Google Shape;1307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8" name="Google Shape;1308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9" name="Google Shape;1309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0" name="Google Shape;1310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1" name="Google Shape;1311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2" name="Google Shape;1312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3" name="Google Shape;1313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4" name="Google Shape;1314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5" name="Google Shape;1315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6" name="Google Shape;1316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7" name="Google Shape;1317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9" name="Google Shape;1319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0" name="Google Shape;1320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1" name="Google Shape;1321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2" name="Google Shape;1322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3" name="Google Shape;1323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4" name="Google Shape;1324;p17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5" name="Google Shape;1325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6" name="Google Shape;1326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7" name="Google Shape;1327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8" name="Google Shape;1328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0" name="Google Shape;1330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1" name="Google Shape;1331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2" name="Google Shape;1332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3" name="Google Shape;1333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4" name="Google Shape;1334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5" name="Google Shape;1335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7" name="Google Shape;1337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8" name="Google Shape;1338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9" name="Google Shape;1339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0" name="Google Shape;1340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1" name="Google Shape;1341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2" name="Google Shape;1342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3" name="Google Shape;1343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5" name="Google Shape;1345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6" name="Google Shape;1346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7" name="Google Shape;1347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8" name="Google Shape;1348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9" name="Google Shape;1349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0" name="Google Shape;1350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1" name="Google Shape;1351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2" name="Google Shape;1352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3" name="Google Shape;1353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4" name="Google Shape;1354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5" name="Google Shape;1355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6" name="Google Shape;1356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7" name="Google Shape;1357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8" name="Google Shape;1358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9" name="Google Shape;1359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0" name="Google Shape;1360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1" name="Google Shape;1361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3" name="Google Shape;1363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4" name="Google Shape;1364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5" name="Google Shape;1365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6" name="Google Shape;1366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7" name="Google Shape;1367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8" name="Google Shape;1368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9" name="Google Shape;1369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0" name="Google Shape;1370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1" name="Google Shape;1371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2" name="Google Shape;1372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3" name="Google Shape;1373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4" name="Google Shape;1374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5" name="Google Shape;1375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6" name="Google Shape;1376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7" name="Google Shape;1377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8" name="Google Shape;1378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9" name="Google Shape;1379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0" name="Google Shape;1380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1" name="Google Shape;1381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2" name="Google Shape;1382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3" name="Google Shape;1383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4" name="Google Shape;1384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5" name="Google Shape;1385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6" name="Google Shape;1386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7" name="Google Shape;1387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8" name="Google Shape;1388;p17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9" name="Google Shape;1389;p17"/>
          <p:cNvSpPr txBox="1"/>
          <p:nvPr/>
        </p:nvSpPr>
        <p:spPr>
          <a:xfrm>
            <a:off x="424738" y="773715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5" name="Google Shape;1395;p18"/>
          <p:cNvSpPr txBox="1"/>
          <p:nvPr/>
        </p:nvSpPr>
        <p:spPr>
          <a:xfrm>
            <a:off x="4642038" y="74700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1396" name="Google Shape;13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8958" y="8244813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7" name="Google Shape;139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0525" y="8245021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9" name="Google Shape;1399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0" name="Google Shape;1400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1" name="Google Shape;1401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2" name="Google Shape;1402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3" name="Google Shape;1403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4" name="Google Shape;1404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5" name="Google Shape;1405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6" name="Google Shape;1406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7" name="Google Shape;1407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8" name="Google Shape;1408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9" name="Google Shape;1409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0" name="Google Shape;1410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1" name="Google Shape;1411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2" name="Google Shape;1412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3" name="Google Shape;1413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4" name="Google Shape;1414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5" name="Google Shape;1415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6" name="Google Shape;1416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7" name="Google Shape;1417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8" name="Google Shape;1418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9" name="Google Shape;1419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0" name="Google Shape;1420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1" name="Google Shape;1421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2" name="Google Shape;1422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3" name="Google Shape;1423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4" name="Google Shape;1424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5" name="Google Shape;1425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6" name="Google Shape;1426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7" name="Google Shape;1427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8" name="Google Shape;1428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9" name="Google Shape;1429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0" name="Google Shape;1430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1" name="Google Shape;1431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2" name="Google Shape;1432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3" name="Google Shape;1433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" name="Google Shape;1434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5" name="Google Shape;1435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6" name="Google Shape;1436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7" name="Google Shape;1437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8" name="Google Shape;1438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9" name="Google Shape;1439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0" name="Google Shape;1440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1" name="Google Shape;1441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2" name="Google Shape;1442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3" name="Google Shape;1443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4" name="Google Shape;1444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5" name="Google Shape;1445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6" name="Google Shape;1446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7" name="Google Shape;1447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8" name="Google Shape;1448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9" name="Google Shape;1449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0" name="Google Shape;1450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1" name="Google Shape;1451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2" name="Google Shape;1452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3" name="Google Shape;1453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4" name="Google Shape;1454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5" name="Google Shape;1455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6" name="Google Shape;1456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7" name="Google Shape;1457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8" name="Google Shape;1458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9" name="Google Shape;1459;p18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0" name="Google Shape;1460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1" name="Google Shape;1461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2" name="Google Shape;1462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3" name="Google Shape;1463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4" name="Google Shape;1464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5" name="Google Shape;1465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6" name="Google Shape;1466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7" name="Google Shape;1467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8" name="Google Shape;1468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9" name="Google Shape;1469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0" name="Google Shape;1470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1" name="Google Shape;1471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2" name="Google Shape;1472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3" name="Google Shape;1473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4" name="Google Shape;1474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5" name="Google Shape;1475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6" name="Google Shape;1476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7" name="Google Shape;1477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8" name="Google Shape;1478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9" name="Google Shape;1479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0" name="Google Shape;1480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1" name="Google Shape;1481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2" name="Google Shape;1482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3" name="Google Shape;1483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4" name="Google Shape;1484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5" name="Google Shape;1485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6" name="Google Shape;1486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7" name="Google Shape;1487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8" name="Google Shape;1488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9" name="Google Shape;1489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0" name="Google Shape;1490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1" name="Google Shape;1491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2" name="Google Shape;1492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3" name="Google Shape;1493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4" name="Google Shape;1494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5" name="Google Shape;1495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6" name="Google Shape;1496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7" name="Google Shape;1497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8" name="Google Shape;1498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9" name="Google Shape;1499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0" name="Google Shape;1500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1" name="Google Shape;1501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2" name="Google Shape;1502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3" name="Google Shape;1503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4" name="Google Shape;1504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5" name="Google Shape;1505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6" name="Google Shape;1506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7" name="Google Shape;1507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8" name="Google Shape;1508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9" name="Google Shape;1509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0" name="Google Shape;1510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1" name="Google Shape;1511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2" name="Google Shape;1512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3" name="Google Shape;1513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4" name="Google Shape;1514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5" name="Google Shape;1515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6" name="Google Shape;1516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7" name="Google Shape;1517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8" name="Google Shape;1518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9" name="Google Shape;1519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0" name="Google Shape;1520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1" name="Google Shape;1521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2" name="Google Shape;1522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3" name="Google Shape;1523;p18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4" name="Google Shape;1524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5" name="Google Shape;1525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6" name="Google Shape;1526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7" name="Google Shape;1527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8" name="Google Shape;1528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9" name="Google Shape;1529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0" name="Google Shape;1530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1" name="Google Shape;1531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2" name="Google Shape;1532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3" name="Google Shape;1533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4" name="Google Shape;1534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5" name="Google Shape;1535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6" name="Google Shape;1536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7" name="Google Shape;1537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8" name="Google Shape;1538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9" name="Google Shape;1539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0" name="Google Shape;1540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1" name="Google Shape;1541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2" name="Google Shape;1542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3" name="Google Shape;1543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4" name="Google Shape;1544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5" name="Google Shape;1545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6" name="Google Shape;1546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7" name="Google Shape;1547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8" name="Google Shape;1548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9" name="Google Shape;1549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0" name="Google Shape;1550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1" name="Google Shape;1551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2" name="Google Shape;1552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3" name="Google Shape;1553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4" name="Google Shape;1554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5" name="Google Shape;1555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6" name="Google Shape;1556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7" name="Google Shape;1557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8" name="Google Shape;1558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9" name="Google Shape;1559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0" name="Google Shape;1560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1" name="Google Shape;1561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2" name="Google Shape;1562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3" name="Google Shape;1563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4" name="Google Shape;1564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5" name="Google Shape;1565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6" name="Google Shape;1566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7" name="Google Shape;1567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8" name="Google Shape;1568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9" name="Google Shape;1569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0" name="Google Shape;1570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1" name="Google Shape;1571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2" name="Google Shape;1572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3" name="Google Shape;1573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4" name="Google Shape;1574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5" name="Google Shape;1575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6" name="Google Shape;1576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7" name="Google Shape;1577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8" name="Google Shape;1578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9" name="Google Shape;1579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0" name="Google Shape;1580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1" name="Google Shape;1581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2" name="Google Shape;1582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3" name="Google Shape;1583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4" name="Google Shape;1584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5" name="Google Shape;1585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6" name="Google Shape;1586;p18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7" name="Google Shape;1587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8" name="Google Shape;1588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9" name="Google Shape;1589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0" name="Google Shape;1590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1" name="Google Shape;1591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2" name="Google Shape;1592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3" name="Google Shape;1593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4" name="Google Shape;1594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5" name="Google Shape;1595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6" name="Google Shape;1596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7" name="Google Shape;1597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8" name="Google Shape;1598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9" name="Google Shape;1599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0" name="Google Shape;1600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1" name="Google Shape;1601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2" name="Google Shape;1602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3" name="Google Shape;1603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4" name="Google Shape;1604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5" name="Google Shape;1605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6" name="Google Shape;1606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7" name="Google Shape;1607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8" name="Google Shape;1608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9" name="Google Shape;1609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0" name="Google Shape;1610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1" name="Google Shape;1611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2" name="Google Shape;1612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3" name="Google Shape;1613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4" name="Google Shape;1614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5" name="Google Shape;1615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6" name="Google Shape;1616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7" name="Google Shape;1617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8" name="Google Shape;1618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9" name="Google Shape;1619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0" name="Google Shape;1620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1" name="Google Shape;1621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2" name="Google Shape;1622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3" name="Google Shape;1623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4" name="Google Shape;1624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5" name="Google Shape;1625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6" name="Google Shape;1626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7" name="Google Shape;1627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8" name="Google Shape;1628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9" name="Google Shape;1629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0" name="Google Shape;1630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1" name="Google Shape;1631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2" name="Google Shape;1632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3" name="Google Shape;1633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4" name="Google Shape;1634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5" name="Google Shape;1635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6" name="Google Shape;1636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7" name="Google Shape;1637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8" name="Google Shape;1638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9" name="Google Shape;1639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0" name="Google Shape;1640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1" name="Google Shape;1641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2" name="Google Shape;1642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3" name="Google Shape;1643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4" name="Google Shape;1644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5" name="Google Shape;1645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6" name="Google Shape;1646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7" name="Google Shape;1647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8" name="Google Shape;1648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9" name="Google Shape;1649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0" name="Google Shape;1650;p18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1" name="Google Shape;1651;p18"/>
          <p:cNvSpPr txBox="1"/>
          <p:nvPr/>
        </p:nvSpPr>
        <p:spPr>
          <a:xfrm>
            <a:off x="424738" y="773715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55" name="Shape 1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" name="Google Shape;1656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7" name="Google Shape;1657;p19"/>
          <p:cNvSpPr txBox="1"/>
          <p:nvPr/>
        </p:nvSpPr>
        <p:spPr>
          <a:xfrm>
            <a:off x="4642038" y="74700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1658" name="Google Shape;165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8958" y="8244813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9" name="Google Shape;165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0525" y="8245021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1660" name="Google Shape;1660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1" name="Google Shape;1661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2" name="Google Shape;1662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3" name="Google Shape;1663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4" name="Google Shape;1664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5" name="Google Shape;1665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6" name="Google Shape;1666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7" name="Google Shape;1667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8" name="Google Shape;1668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9" name="Google Shape;1669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0" name="Google Shape;1670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1" name="Google Shape;1671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2" name="Google Shape;1672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3" name="Google Shape;1673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4" name="Google Shape;1674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5" name="Google Shape;1675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6" name="Google Shape;1676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7" name="Google Shape;1677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8" name="Google Shape;1678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9" name="Google Shape;1679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0" name="Google Shape;1680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1" name="Google Shape;1681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2" name="Google Shape;1682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3" name="Google Shape;1683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4" name="Google Shape;1684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5" name="Google Shape;1685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6" name="Google Shape;1686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7" name="Google Shape;1687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8" name="Google Shape;1688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9" name="Google Shape;1689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0" name="Google Shape;1690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1" name="Google Shape;1691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2" name="Google Shape;1692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3" name="Google Shape;1693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4" name="Google Shape;1694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5" name="Google Shape;1695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6" name="Google Shape;1696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7" name="Google Shape;1697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8" name="Google Shape;1698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9" name="Google Shape;1699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0" name="Google Shape;1700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1" name="Google Shape;1701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2" name="Google Shape;1702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3" name="Google Shape;1703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4" name="Google Shape;1704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5" name="Google Shape;1705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6" name="Google Shape;1706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7" name="Google Shape;1707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8" name="Google Shape;1708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9" name="Google Shape;1709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0" name="Google Shape;1710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1" name="Google Shape;1711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2" name="Google Shape;1712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3" name="Google Shape;1713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4" name="Google Shape;1714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5" name="Google Shape;1715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6" name="Google Shape;1716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7" name="Google Shape;1717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8" name="Google Shape;1718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9" name="Google Shape;1719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0" name="Google Shape;1720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1" name="Google Shape;1721;p19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2" name="Google Shape;1722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3" name="Google Shape;1723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4" name="Google Shape;1724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5" name="Google Shape;1725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6" name="Google Shape;1726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7" name="Google Shape;1727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8" name="Google Shape;1728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9" name="Google Shape;1729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0" name="Google Shape;1730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1" name="Google Shape;1731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2" name="Google Shape;1732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3" name="Google Shape;1733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4" name="Google Shape;1734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5" name="Google Shape;1735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6" name="Google Shape;1736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7" name="Google Shape;1737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8" name="Google Shape;1738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9" name="Google Shape;1739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0" name="Google Shape;1740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1" name="Google Shape;1741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2" name="Google Shape;1742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3" name="Google Shape;1743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4" name="Google Shape;1744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5" name="Google Shape;1745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6" name="Google Shape;1746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7" name="Google Shape;1747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8" name="Google Shape;1748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9" name="Google Shape;1749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0" name="Google Shape;1750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1" name="Google Shape;1751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2" name="Google Shape;1752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3" name="Google Shape;1753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4" name="Google Shape;1754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5" name="Google Shape;1755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6" name="Google Shape;1756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7" name="Google Shape;1757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8" name="Google Shape;1758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9" name="Google Shape;1759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0" name="Google Shape;1760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1" name="Google Shape;1761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2" name="Google Shape;1762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3" name="Google Shape;1763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4" name="Google Shape;1764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5" name="Google Shape;1765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6" name="Google Shape;1766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7" name="Google Shape;1767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8" name="Google Shape;1768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9" name="Google Shape;1769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0" name="Google Shape;1770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1" name="Google Shape;1771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2" name="Google Shape;1772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3" name="Google Shape;1773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4" name="Google Shape;1774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5" name="Google Shape;1775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6" name="Google Shape;1776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7" name="Google Shape;1777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8" name="Google Shape;1778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9" name="Google Shape;1779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0" name="Google Shape;1780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1" name="Google Shape;1781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2" name="Google Shape;1782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3" name="Google Shape;1783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4" name="Google Shape;1784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5" name="Google Shape;1785;p19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6" name="Google Shape;1786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7" name="Google Shape;1787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8" name="Google Shape;1788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9" name="Google Shape;1789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0" name="Google Shape;1790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1" name="Google Shape;1791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2" name="Google Shape;1792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3" name="Google Shape;1793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4" name="Google Shape;1794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5" name="Google Shape;1795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6" name="Google Shape;1796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7" name="Google Shape;1797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8" name="Google Shape;1798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9" name="Google Shape;1799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0" name="Google Shape;1800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1" name="Google Shape;1801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2" name="Google Shape;1802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3" name="Google Shape;1803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4" name="Google Shape;1804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5" name="Google Shape;1805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6" name="Google Shape;1806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7" name="Google Shape;1807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8" name="Google Shape;1808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9" name="Google Shape;1809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0" name="Google Shape;1810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1" name="Google Shape;1811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2" name="Google Shape;1812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3" name="Google Shape;1813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4" name="Google Shape;1814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5" name="Google Shape;1815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6" name="Google Shape;1816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7" name="Google Shape;1817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8" name="Google Shape;1818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9" name="Google Shape;1819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0" name="Google Shape;1820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1" name="Google Shape;1821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2" name="Google Shape;1822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3" name="Google Shape;1823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4" name="Google Shape;1824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5" name="Google Shape;1825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6" name="Google Shape;1826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7" name="Google Shape;1827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8" name="Google Shape;1828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9" name="Google Shape;1829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0" name="Google Shape;1830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1" name="Google Shape;1831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2" name="Google Shape;1832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3" name="Google Shape;1833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4" name="Google Shape;1834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5" name="Google Shape;1835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6" name="Google Shape;1836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7" name="Google Shape;1837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8" name="Google Shape;1838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9" name="Google Shape;1839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0" name="Google Shape;1840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1" name="Google Shape;1841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2" name="Google Shape;1842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3" name="Google Shape;1843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4" name="Google Shape;1844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5" name="Google Shape;1845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6" name="Google Shape;1846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7" name="Google Shape;1847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8" name="Google Shape;1848;p19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9" name="Google Shape;1849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0" name="Google Shape;1850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1" name="Google Shape;1851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4" name="Google Shape;1854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5" name="Google Shape;1855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6" name="Google Shape;1856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7" name="Google Shape;1857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8" name="Google Shape;1858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9" name="Google Shape;1859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0" name="Google Shape;1860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1" name="Google Shape;1861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2" name="Google Shape;1862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3" name="Google Shape;1863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4" name="Google Shape;1864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5" name="Google Shape;1865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6" name="Google Shape;1866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7" name="Google Shape;1867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8" name="Google Shape;1868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9" name="Google Shape;1869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0" name="Google Shape;1870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1" name="Google Shape;1871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2" name="Google Shape;1872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3" name="Google Shape;1873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4" name="Google Shape;1874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5" name="Google Shape;1875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6" name="Google Shape;1876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7" name="Google Shape;1877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8" name="Google Shape;1878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9" name="Google Shape;1879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0" name="Google Shape;1880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1" name="Google Shape;1881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2" name="Google Shape;1882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3" name="Google Shape;1883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4" name="Google Shape;1884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5" name="Google Shape;1885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6" name="Google Shape;1886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7" name="Google Shape;1887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8" name="Google Shape;1888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9" name="Google Shape;1889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0" name="Google Shape;1890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1" name="Google Shape;1891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2" name="Google Shape;1892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3" name="Google Shape;1893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4" name="Google Shape;1894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5" name="Google Shape;1895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6" name="Google Shape;1896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7" name="Google Shape;1897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8" name="Google Shape;1898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9" name="Google Shape;1899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0" name="Google Shape;1900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1" name="Google Shape;1901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2" name="Google Shape;1902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3" name="Google Shape;1903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4" name="Google Shape;1904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5" name="Google Shape;1905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6" name="Google Shape;1906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7" name="Google Shape;1907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8" name="Google Shape;1908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9" name="Google Shape;1909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0" name="Google Shape;1910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1" name="Google Shape;1911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2" name="Google Shape;1912;p19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3" name="Google Shape;1913;p19"/>
          <p:cNvSpPr txBox="1"/>
          <p:nvPr/>
        </p:nvSpPr>
        <p:spPr>
          <a:xfrm>
            <a:off x="424738" y="773715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17" name="Shape 1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Google Shape;1918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9" name="Google Shape;1919;p20"/>
          <p:cNvSpPr txBox="1"/>
          <p:nvPr/>
        </p:nvSpPr>
        <p:spPr>
          <a:xfrm>
            <a:off x="4642038" y="74700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1920" name="Google Shape;192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8958" y="8244813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1" name="Google Shape;1921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0525" y="8245021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1922" name="Google Shape;1922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3" name="Google Shape;1923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4" name="Google Shape;1924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5" name="Google Shape;1925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6" name="Google Shape;1926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7" name="Google Shape;1927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8" name="Google Shape;1928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9" name="Google Shape;1929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0" name="Google Shape;1930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1" name="Google Shape;1931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2" name="Google Shape;1932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3" name="Google Shape;1933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4" name="Google Shape;1934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5" name="Google Shape;1935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6" name="Google Shape;1936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7" name="Google Shape;1937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8" name="Google Shape;1938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9" name="Google Shape;1939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0" name="Google Shape;1940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1" name="Google Shape;1941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2" name="Google Shape;1942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3" name="Google Shape;1943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4" name="Google Shape;1944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5" name="Google Shape;1945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6" name="Google Shape;1946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7" name="Google Shape;1947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8" name="Google Shape;1948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9" name="Google Shape;1949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0" name="Google Shape;1950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1" name="Google Shape;1951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2" name="Google Shape;1952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3" name="Google Shape;1953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4" name="Google Shape;1954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5" name="Google Shape;1955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6" name="Google Shape;1956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7" name="Google Shape;1957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8" name="Google Shape;1958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9" name="Google Shape;1959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0" name="Google Shape;1960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1" name="Google Shape;1961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2" name="Google Shape;1962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3" name="Google Shape;1963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4" name="Google Shape;1964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5" name="Google Shape;1965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6" name="Google Shape;1966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7" name="Google Shape;1967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8" name="Google Shape;1968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9" name="Google Shape;1969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0" name="Google Shape;1970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1" name="Google Shape;1971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2" name="Google Shape;1972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3" name="Google Shape;1973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4" name="Google Shape;1974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5" name="Google Shape;1975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6" name="Google Shape;1976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7" name="Google Shape;1977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8" name="Google Shape;1978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9" name="Google Shape;1979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0" name="Google Shape;1980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1" name="Google Shape;1981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2" name="Google Shape;1982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3" name="Google Shape;1983;p20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4" name="Google Shape;1984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5" name="Google Shape;1985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6" name="Google Shape;1986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7" name="Google Shape;1987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8" name="Google Shape;1988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9" name="Google Shape;1989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0" name="Google Shape;1990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1" name="Google Shape;1991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2" name="Google Shape;1992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3" name="Google Shape;1993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4" name="Google Shape;1994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5" name="Google Shape;1995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6" name="Google Shape;1996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7" name="Google Shape;1997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8" name="Google Shape;1998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9" name="Google Shape;1999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0" name="Google Shape;2000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1" name="Google Shape;2001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2" name="Google Shape;2002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3" name="Google Shape;2003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4" name="Google Shape;2004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5" name="Google Shape;2005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6" name="Google Shape;2006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7" name="Google Shape;2007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8" name="Google Shape;2008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9" name="Google Shape;2009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0" name="Google Shape;2010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1" name="Google Shape;2011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2" name="Google Shape;2012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3" name="Google Shape;2013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4" name="Google Shape;2014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5" name="Google Shape;2015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6" name="Google Shape;2016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7" name="Google Shape;2017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8" name="Google Shape;2018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9" name="Google Shape;2019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0" name="Google Shape;2020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1" name="Google Shape;2021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2" name="Google Shape;2022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3" name="Google Shape;2023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4" name="Google Shape;2024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5" name="Google Shape;2025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6" name="Google Shape;2026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7" name="Google Shape;2027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8" name="Google Shape;2028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9" name="Google Shape;2029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0" name="Google Shape;2030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1" name="Google Shape;2031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2" name="Google Shape;2032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3" name="Google Shape;2033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4" name="Google Shape;2034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5" name="Google Shape;2035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6" name="Google Shape;2036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7" name="Google Shape;2037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8" name="Google Shape;2038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9" name="Google Shape;2039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0" name="Google Shape;2040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1" name="Google Shape;2041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2" name="Google Shape;2042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3" name="Google Shape;2043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4" name="Google Shape;2044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5" name="Google Shape;2045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6" name="Google Shape;2046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7" name="Google Shape;2047;p20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8" name="Google Shape;2048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9" name="Google Shape;2049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0" name="Google Shape;2050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1" name="Google Shape;2051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2" name="Google Shape;2052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3" name="Google Shape;2053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4" name="Google Shape;2054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5" name="Google Shape;2055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6" name="Google Shape;2056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7" name="Google Shape;2057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8" name="Google Shape;2058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9" name="Google Shape;2059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0" name="Google Shape;2060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1" name="Google Shape;2061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2" name="Google Shape;2062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3" name="Google Shape;2063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4" name="Google Shape;2064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5" name="Google Shape;2065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6" name="Google Shape;2066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7" name="Google Shape;2067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8" name="Google Shape;2068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9" name="Google Shape;2069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0" name="Google Shape;2070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1" name="Google Shape;2071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2" name="Google Shape;2072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3" name="Google Shape;2073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4" name="Google Shape;2074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5" name="Google Shape;2075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6" name="Google Shape;2076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7" name="Google Shape;2077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8" name="Google Shape;2078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9" name="Google Shape;2079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0" name="Google Shape;2080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1" name="Google Shape;2081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2" name="Google Shape;2082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3" name="Google Shape;2083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4" name="Google Shape;2084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5" name="Google Shape;2085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6" name="Google Shape;2086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7" name="Google Shape;2087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8" name="Google Shape;2088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9" name="Google Shape;2089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0" name="Google Shape;2090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1" name="Google Shape;2091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2" name="Google Shape;2092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3" name="Google Shape;2093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4" name="Google Shape;2094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5" name="Google Shape;2095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6" name="Google Shape;2096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7" name="Google Shape;2097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8" name="Google Shape;2098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9" name="Google Shape;2099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0" name="Google Shape;2100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1" name="Google Shape;2101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2" name="Google Shape;2102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3" name="Google Shape;2103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4" name="Google Shape;2104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5" name="Google Shape;2105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6" name="Google Shape;2106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7" name="Google Shape;2107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8" name="Google Shape;2108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9" name="Google Shape;2109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0" name="Google Shape;2110;p20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1" name="Google Shape;2111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2" name="Google Shape;2112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3" name="Google Shape;2113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4" name="Google Shape;2114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5" name="Google Shape;2115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6" name="Google Shape;2116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7" name="Google Shape;2117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8" name="Google Shape;2118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9" name="Google Shape;2119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0" name="Google Shape;2120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1" name="Google Shape;2121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2" name="Google Shape;2122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3" name="Google Shape;2123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4" name="Google Shape;2124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5" name="Google Shape;2125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6" name="Google Shape;2126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7" name="Google Shape;2127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8" name="Google Shape;2128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9" name="Google Shape;2129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0" name="Google Shape;2130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1" name="Google Shape;2131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2" name="Google Shape;2132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3" name="Google Shape;2133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4" name="Google Shape;2134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5" name="Google Shape;2135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6" name="Google Shape;2136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7" name="Google Shape;2137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8" name="Google Shape;2138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9" name="Google Shape;2139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0" name="Google Shape;2140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1" name="Google Shape;2141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2" name="Google Shape;2142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3" name="Google Shape;2143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4" name="Google Shape;2144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5" name="Google Shape;2145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6" name="Google Shape;2146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7" name="Google Shape;2147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8" name="Google Shape;2148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9" name="Google Shape;2149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0" name="Google Shape;2150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1" name="Google Shape;2151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2" name="Google Shape;2152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3" name="Google Shape;2153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4" name="Google Shape;2154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5" name="Google Shape;2155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6" name="Google Shape;2156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7" name="Google Shape;2157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8" name="Google Shape;2158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9" name="Google Shape;2159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0" name="Google Shape;2160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1" name="Google Shape;2161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2" name="Google Shape;2162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3" name="Google Shape;2163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4" name="Google Shape;2164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5" name="Google Shape;2165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6" name="Google Shape;2166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7" name="Google Shape;2167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8" name="Google Shape;2168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9" name="Google Shape;2169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0" name="Google Shape;2170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1" name="Google Shape;2171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2" name="Google Shape;2172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3" name="Google Shape;2173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4" name="Google Shape;2174;p20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5" name="Google Shape;2175;p20"/>
          <p:cNvSpPr txBox="1"/>
          <p:nvPr/>
        </p:nvSpPr>
        <p:spPr>
          <a:xfrm>
            <a:off x="424738" y="773715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179" name="Shape 2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" name="Google Shape;2180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1" name="Google Shape;2181;p21"/>
          <p:cNvSpPr txBox="1"/>
          <p:nvPr/>
        </p:nvSpPr>
        <p:spPr>
          <a:xfrm>
            <a:off x="4642038" y="74700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2182" name="Google Shape;218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8958" y="8244813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3" name="Google Shape;218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0525" y="8245021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2184" name="Google Shape;2184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5" name="Google Shape;2185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6" name="Google Shape;2186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7" name="Google Shape;2187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8" name="Google Shape;2188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9" name="Google Shape;2189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0" name="Google Shape;2190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1" name="Google Shape;2191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2" name="Google Shape;2192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3" name="Google Shape;2193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4" name="Google Shape;2194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5" name="Google Shape;2195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6" name="Google Shape;2196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7" name="Google Shape;2197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8" name="Google Shape;2198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9" name="Google Shape;2199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0" name="Google Shape;2200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1" name="Google Shape;2201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2" name="Google Shape;2202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3" name="Google Shape;2203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4" name="Google Shape;2204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5" name="Google Shape;2205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6" name="Google Shape;2206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7" name="Google Shape;2207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8" name="Google Shape;2208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9" name="Google Shape;2209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0" name="Google Shape;2210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1" name="Google Shape;2211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2" name="Google Shape;2212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3" name="Google Shape;2213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4" name="Google Shape;2214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5" name="Google Shape;2215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6" name="Google Shape;2216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7" name="Google Shape;2217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8" name="Google Shape;2218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9" name="Google Shape;2219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0" name="Google Shape;2220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1" name="Google Shape;2221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2" name="Google Shape;2222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3" name="Google Shape;2223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4" name="Google Shape;2224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5" name="Google Shape;2225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6" name="Google Shape;2226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7" name="Google Shape;2227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8" name="Google Shape;2228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9" name="Google Shape;2229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0" name="Google Shape;2230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1" name="Google Shape;2231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2" name="Google Shape;2232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3" name="Google Shape;2233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4" name="Google Shape;2234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5" name="Google Shape;2235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6" name="Google Shape;2236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7" name="Google Shape;2237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8" name="Google Shape;2238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9" name="Google Shape;2239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0" name="Google Shape;2240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1" name="Google Shape;2241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2" name="Google Shape;2242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3" name="Google Shape;2243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4" name="Google Shape;2244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5" name="Google Shape;2245;p21"/>
          <p:cNvSpPr/>
          <p:nvPr/>
        </p:nvSpPr>
        <p:spPr>
          <a:xfrm>
            <a:off x="1359500" y="106570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6" name="Google Shape;2246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7" name="Google Shape;2247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8" name="Google Shape;2248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9" name="Google Shape;2249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0" name="Google Shape;2250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1" name="Google Shape;2251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2" name="Google Shape;2252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3" name="Google Shape;2253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4" name="Google Shape;2254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5" name="Google Shape;2255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6" name="Google Shape;2256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7" name="Google Shape;2257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8" name="Google Shape;2258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9" name="Google Shape;2259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0" name="Google Shape;2260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1" name="Google Shape;2261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2" name="Google Shape;2262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3" name="Google Shape;2263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4" name="Google Shape;2264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5" name="Google Shape;2265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6" name="Google Shape;2266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7" name="Google Shape;2267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8" name="Google Shape;2268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9" name="Google Shape;2269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0" name="Google Shape;2270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1" name="Google Shape;2271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2" name="Google Shape;2272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3" name="Google Shape;2273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4" name="Google Shape;2274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5" name="Google Shape;2275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6" name="Google Shape;2276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7" name="Google Shape;2277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8" name="Google Shape;2278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9" name="Google Shape;2279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0" name="Google Shape;2280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1" name="Google Shape;2281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2" name="Google Shape;2282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3" name="Google Shape;2283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4" name="Google Shape;2284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5" name="Google Shape;2285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6" name="Google Shape;2286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7" name="Google Shape;2287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8" name="Google Shape;2288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9" name="Google Shape;2289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0" name="Google Shape;2290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1" name="Google Shape;2291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2" name="Google Shape;2292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3" name="Google Shape;2293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4" name="Google Shape;2294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5" name="Google Shape;2295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6" name="Google Shape;2296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7" name="Google Shape;2297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8" name="Google Shape;2298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9" name="Google Shape;2299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0" name="Google Shape;2300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1" name="Google Shape;2301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2" name="Google Shape;2302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3" name="Google Shape;2303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4" name="Google Shape;2304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5" name="Google Shape;2305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6" name="Google Shape;2306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7" name="Google Shape;2307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8" name="Google Shape;2308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9" name="Google Shape;2309;p21"/>
          <p:cNvSpPr/>
          <p:nvPr/>
        </p:nvSpPr>
        <p:spPr>
          <a:xfrm>
            <a:off x="622725" y="106570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0" name="Google Shape;2310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1" name="Google Shape;2311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2" name="Google Shape;2312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3" name="Google Shape;2313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4" name="Google Shape;2314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5" name="Google Shape;2315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6" name="Google Shape;2316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7" name="Google Shape;2317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8" name="Google Shape;2318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9" name="Google Shape;2319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0" name="Google Shape;2320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1" name="Google Shape;2321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2" name="Google Shape;2322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3" name="Google Shape;2323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4" name="Google Shape;2324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5" name="Google Shape;2325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6" name="Google Shape;2326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7" name="Google Shape;2327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8" name="Google Shape;2328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9" name="Google Shape;2329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0" name="Google Shape;2330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1" name="Google Shape;2331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2" name="Google Shape;2332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3" name="Google Shape;2333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4" name="Google Shape;2334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5" name="Google Shape;2335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6" name="Google Shape;2336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7" name="Google Shape;2337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8" name="Google Shape;2338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9" name="Google Shape;2339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0" name="Google Shape;2340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1" name="Google Shape;2341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2" name="Google Shape;2342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3" name="Google Shape;2343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4" name="Google Shape;2344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5" name="Google Shape;2345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6" name="Google Shape;2346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7" name="Google Shape;2347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8" name="Google Shape;2348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9" name="Google Shape;2349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0" name="Google Shape;2350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1" name="Google Shape;2351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2" name="Google Shape;2352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3" name="Google Shape;2353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4" name="Google Shape;2354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5" name="Google Shape;2355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6" name="Google Shape;2356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7" name="Google Shape;2357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8" name="Google Shape;2358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9" name="Google Shape;2359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0" name="Google Shape;2360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1" name="Google Shape;2361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2" name="Google Shape;2362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3" name="Google Shape;2363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4" name="Google Shape;2364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5" name="Google Shape;2365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6" name="Google Shape;2366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7" name="Google Shape;2367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8" name="Google Shape;2368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9" name="Google Shape;2369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0" name="Google Shape;2370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1" name="Google Shape;2371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2" name="Google Shape;2372;p21"/>
          <p:cNvSpPr/>
          <p:nvPr/>
        </p:nvSpPr>
        <p:spPr>
          <a:xfrm>
            <a:off x="5656325" y="76123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3" name="Google Shape;2373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4" name="Google Shape;2374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5" name="Google Shape;2375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6" name="Google Shape;2376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7" name="Google Shape;2377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8" name="Google Shape;2378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9" name="Google Shape;2379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0" name="Google Shape;2380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1" name="Google Shape;2381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2" name="Google Shape;2382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3" name="Google Shape;2383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4" name="Google Shape;2384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5" name="Google Shape;2385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6" name="Google Shape;2386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7" name="Google Shape;2387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8" name="Google Shape;2388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9" name="Google Shape;2389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0" name="Google Shape;2390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1" name="Google Shape;2391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2" name="Google Shape;2392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3" name="Google Shape;2393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4" name="Google Shape;2394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5" name="Google Shape;2395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6" name="Google Shape;2396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7" name="Google Shape;2397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8" name="Google Shape;2398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9" name="Google Shape;2399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0" name="Google Shape;2400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1" name="Google Shape;2401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2" name="Google Shape;2402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3" name="Google Shape;2403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4" name="Google Shape;2404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5" name="Google Shape;2405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6" name="Google Shape;2406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7" name="Google Shape;2407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8" name="Google Shape;2408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9" name="Google Shape;2409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0" name="Google Shape;2410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1" name="Google Shape;2411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2" name="Google Shape;2412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3" name="Google Shape;2413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4" name="Google Shape;2414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5" name="Google Shape;2415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6" name="Google Shape;2416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7" name="Google Shape;2417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8" name="Google Shape;2418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9" name="Google Shape;2419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0" name="Google Shape;2420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1" name="Google Shape;2421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2" name="Google Shape;2422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3" name="Google Shape;2423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4" name="Google Shape;2424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5" name="Google Shape;2425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6" name="Google Shape;2426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7" name="Google Shape;2427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8" name="Google Shape;2428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9" name="Google Shape;2429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0" name="Google Shape;2430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1" name="Google Shape;2431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2" name="Google Shape;2432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3" name="Google Shape;2433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4" name="Google Shape;2434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5" name="Google Shape;2435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6" name="Google Shape;2436;p21"/>
          <p:cNvSpPr/>
          <p:nvPr/>
        </p:nvSpPr>
        <p:spPr>
          <a:xfrm>
            <a:off x="4840600" y="7612350"/>
            <a:ext cx="570000" cy="539400"/>
          </a:xfrm>
          <a:prstGeom prst="ellipse">
            <a:avLst/>
          </a:prstGeom>
          <a:solidFill>
            <a:srgbClr val="0000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7" name="Google Shape;2437;p21"/>
          <p:cNvSpPr txBox="1"/>
          <p:nvPr/>
        </p:nvSpPr>
        <p:spPr>
          <a:xfrm>
            <a:off x="424738" y="7737150"/>
            <a:ext cx="1911300" cy="699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