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9144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2606a8bd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a2606a8bd2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ga2606a8bd2_0_3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1" name="Google Shape;811;ga2606a8bd2_0_3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a2606a8bd2_0_9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a2606a8bd2_0_9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a2606a8bd2_0_7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ga2606a8bd2_0_77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a2606a8bd2_0_4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ga2606a8bd2_0_46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a2606a8bd2_0_6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ga2606a8bd2_0_6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ga2606a8bd2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7" name="Google Shape;487;ga2606a8bd2_0_15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6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ga2606a8bd2_0_10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8" name="Google Shape;568;ga2606a8bd2_0_108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7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ga2606a8bd2_0_12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9" name="Google Shape;649;ga2606a8bd2_0_124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8" name="Shape 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Google Shape;729;ga2606a8bd2_0_13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0" name="Google Shape;730;ga2606a8bd2_0_139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o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411692" y="2064809"/>
            <a:ext cx="6034617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e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-892969" y="5110957"/>
            <a:ext cx="10401300" cy="1157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-3264694" y="4010819"/>
            <a:ext cx="10401300" cy="3357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object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c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Dupl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257175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2628900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gif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gif"/><Relationship Id="rId4" Type="http://schemas.openxmlformats.org/officeDocument/2006/relationships/image" Target="../media/image1.png"/><Relationship Id="rId5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gif"/><Relationship Id="rId4" Type="http://schemas.openxmlformats.org/officeDocument/2006/relationships/image" Target="../media/image1.png"/><Relationship Id="rId5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gif"/><Relationship Id="rId4" Type="http://schemas.openxmlformats.org/officeDocument/2006/relationships/image" Target="../media/image1.png"/><Relationship Id="rId5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gif"/><Relationship Id="rId4" Type="http://schemas.openxmlformats.org/officeDocument/2006/relationships/image" Target="../media/image1.png"/><Relationship Id="rId5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gif"/><Relationship Id="rId4" Type="http://schemas.openxmlformats.org/officeDocument/2006/relationships/image" Target="../media/image1.png"/><Relationship Id="rId5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gif"/><Relationship Id="rId4" Type="http://schemas.openxmlformats.org/officeDocument/2006/relationships/image" Target="../media/image1.png"/><Relationship Id="rId5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gif"/><Relationship Id="rId4" Type="http://schemas.openxmlformats.org/officeDocument/2006/relationships/image" Target="../media/image1.png"/><Relationship Id="rId5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gif"/><Relationship Id="rId4" Type="http://schemas.openxmlformats.org/officeDocument/2006/relationships/image" Target="../media/image1.png"/><Relationship Id="rId5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gif"/><Relationship Id="rId4" Type="http://schemas.openxmlformats.org/officeDocument/2006/relationships/image" Target="../media/image1.png"/><Relationship Id="rId5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gif"/><Relationship Id="rId4" Type="http://schemas.openxmlformats.org/officeDocument/2006/relationships/image" Target="../media/image1.png"/><Relationship Id="rId5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3920275" y="35260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3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3"/>
          <p:cNvSpPr txBox="1"/>
          <p:nvPr/>
        </p:nvSpPr>
        <p:spPr>
          <a:xfrm>
            <a:off x="4232250" y="1033625"/>
            <a:ext cx="1911300" cy="618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158" name="Google Shape;1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6720" y="7438125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125" y="7420696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13"/>
          <p:cNvSpPr txBox="1"/>
          <p:nvPr/>
        </p:nvSpPr>
        <p:spPr>
          <a:xfrm>
            <a:off x="622725" y="7578825"/>
            <a:ext cx="1911300" cy="618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12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22"/>
          <p:cNvSpPr/>
          <p:nvPr/>
        </p:nvSpPr>
        <p:spPr>
          <a:xfrm>
            <a:off x="3920275" y="35260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4" name="Google Shape;814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5" name="Google Shape;815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6" name="Google Shape;816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7" name="Google Shape;817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8" name="Google Shape;818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9" name="Google Shape;819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0" name="Google Shape;820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1" name="Google Shape;821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2" name="Google Shape;822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3" name="Google Shape;823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4" name="Google Shape;824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5" name="Google Shape;825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6" name="Google Shape;826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7" name="Google Shape;827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8" name="Google Shape;828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9" name="Google Shape;829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0" name="Google Shape;830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1" name="Google Shape;831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2" name="Google Shape;832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3" name="Google Shape;833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4" name="Google Shape;834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5" name="Google Shape;835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6" name="Google Shape;836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7" name="Google Shape;837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8" name="Google Shape;838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9" name="Google Shape;839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0" name="Google Shape;840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1" name="Google Shape;841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2" name="Google Shape;842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3" name="Google Shape;843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4" name="Google Shape;844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5" name="Google Shape;845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6" name="Google Shape;846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7" name="Google Shape;847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8" name="Google Shape;848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9" name="Google Shape;849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0" name="Google Shape;850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1" name="Google Shape;851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2" name="Google Shape;852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3" name="Google Shape;853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4" name="Google Shape;854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5" name="Google Shape;855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6" name="Google Shape;856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7" name="Google Shape;857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8" name="Google Shape;858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9" name="Google Shape;859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0" name="Google Shape;860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1" name="Google Shape;861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2" name="Google Shape;862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3" name="Google Shape;863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4" name="Google Shape;864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5" name="Google Shape;865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6" name="Google Shape;866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7" name="Google Shape;867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8" name="Google Shape;868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9" name="Google Shape;869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0" name="Google Shape;870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1" name="Google Shape;871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2" name="Google Shape;872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3" name="Google Shape;873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4" name="Google Shape;874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5" name="Google Shape;875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6" name="Google Shape;876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7" name="Google Shape;877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8" name="Google Shape;878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9" name="Google Shape;879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0" name="Google Shape;880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1" name="Google Shape;881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2" name="Google Shape;882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3" name="Google Shape;883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4" name="Google Shape;884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5" name="Google Shape;885;p22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6" name="Google Shape;886;p22"/>
          <p:cNvSpPr txBox="1"/>
          <p:nvPr/>
        </p:nvSpPr>
        <p:spPr>
          <a:xfrm>
            <a:off x="4232250" y="1033625"/>
            <a:ext cx="1911300" cy="618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887" name="Google Shape;887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6720" y="7438125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8" name="Google Shape;888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125" y="7420696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889" name="Google Shape;889;p22"/>
          <p:cNvSpPr txBox="1"/>
          <p:nvPr/>
        </p:nvSpPr>
        <p:spPr>
          <a:xfrm>
            <a:off x="622725" y="7578825"/>
            <a:ext cx="1911300" cy="618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"/>
          <p:cNvSpPr/>
          <p:nvPr/>
        </p:nvSpPr>
        <p:spPr>
          <a:xfrm>
            <a:off x="3920275" y="35260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4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14"/>
          <p:cNvSpPr txBox="1"/>
          <p:nvPr/>
        </p:nvSpPr>
        <p:spPr>
          <a:xfrm>
            <a:off x="4232250" y="1033625"/>
            <a:ext cx="1911300" cy="618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239" name="Google Shape;239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6720" y="7438125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125" y="7420696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14"/>
          <p:cNvSpPr txBox="1"/>
          <p:nvPr/>
        </p:nvSpPr>
        <p:spPr>
          <a:xfrm>
            <a:off x="622725" y="7578825"/>
            <a:ext cx="1911300" cy="618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5"/>
          <p:cNvSpPr/>
          <p:nvPr/>
        </p:nvSpPr>
        <p:spPr>
          <a:xfrm>
            <a:off x="3920275" y="35260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15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15"/>
          <p:cNvSpPr txBox="1"/>
          <p:nvPr/>
        </p:nvSpPr>
        <p:spPr>
          <a:xfrm>
            <a:off x="4232250" y="1033625"/>
            <a:ext cx="1911300" cy="618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320" name="Google Shape;32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6720" y="7438125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125" y="7420696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322" name="Google Shape;322;p15"/>
          <p:cNvSpPr txBox="1"/>
          <p:nvPr/>
        </p:nvSpPr>
        <p:spPr>
          <a:xfrm>
            <a:off x="622725" y="7578825"/>
            <a:ext cx="1911300" cy="618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16"/>
          <p:cNvSpPr/>
          <p:nvPr/>
        </p:nvSpPr>
        <p:spPr>
          <a:xfrm>
            <a:off x="3920275" y="35260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Google Shape;341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" name="Google Shape;345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Google Shape;360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Google Shape;362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Google Shape;366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7" name="Google Shape;367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9" name="Google Shape;369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1" name="Google Shape;371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3" name="Google Shape;373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4" name="Google Shape;374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0" name="Google Shape;380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Google Shape;381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2" name="Google Shape;382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" name="Google Shape;383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" name="Google Shape;386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7" name="Google Shape;387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8" name="Google Shape;388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3" name="Google Shape;393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4" name="Google Shape;394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" name="Google Shape;396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7" name="Google Shape;397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8" name="Google Shape;398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" name="Google Shape;399;p16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p16"/>
          <p:cNvSpPr txBox="1"/>
          <p:nvPr/>
        </p:nvSpPr>
        <p:spPr>
          <a:xfrm>
            <a:off x="4232250" y="1033625"/>
            <a:ext cx="1911300" cy="618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401" name="Google Shape;40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6720" y="7438125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125" y="7420696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403" name="Google Shape;403;p16"/>
          <p:cNvSpPr txBox="1"/>
          <p:nvPr/>
        </p:nvSpPr>
        <p:spPr>
          <a:xfrm>
            <a:off x="622725" y="7578825"/>
            <a:ext cx="1911300" cy="618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17"/>
          <p:cNvSpPr/>
          <p:nvPr/>
        </p:nvSpPr>
        <p:spPr>
          <a:xfrm>
            <a:off x="3920275" y="35260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9" name="Google Shape;409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" name="Google Shape;410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1" name="Google Shape;411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2" name="Google Shape;412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3" name="Google Shape;413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4" name="Google Shape;414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5" name="Google Shape;415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" name="Google Shape;416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7" name="Google Shape;417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8" name="Google Shape;418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9" name="Google Shape;419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0" name="Google Shape;420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1" name="Google Shape;421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2" name="Google Shape;422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3" name="Google Shape;423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Google Shape;425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" name="Google Shape;426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7" name="Google Shape;427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Google Shape;428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9" name="Google Shape;429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0" name="Google Shape;430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1" name="Google Shape;431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2" name="Google Shape;432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3" name="Google Shape;433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4" name="Google Shape;434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" name="Google Shape;435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" name="Google Shape;436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" name="Google Shape;437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8" name="Google Shape;438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9" name="Google Shape;439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1" name="Google Shape;441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3" name="Google Shape;443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4" name="Google Shape;444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5" name="Google Shape;445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6" name="Google Shape;446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7" name="Google Shape;447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8" name="Google Shape;448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9" name="Google Shape;449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0" name="Google Shape;450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1" name="Google Shape;451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2" name="Google Shape;452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3" name="Google Shape;453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4" name="Google Shape;454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5" name="Google Shape;455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" name="Google Shape;456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7" name="Google Shape;457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8" name="Google Shape;458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9" name="Google Shape;459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0" name="Google Shape;460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1" name="Google Shape;461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2" name="Google Shape;462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3" name="Google Shape;463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4" name="Google Shape;464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5" name="Google Shape;465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6" name="Google Shape;466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7" name="Google Shape;467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8" name="Google Shape;468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9" name="Google Shape;469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0" name="Google Shape;470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1" name="Google Shape;471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2" name="Google Shape;472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3" name="Google Shape;473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4" name="Google Shape;474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5" name="Google Shape;475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6" name="Google Shape;476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" name="Google Shape;477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8" name="Google Shape;478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9" name="Google Shape;479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0" name="Google Shape;480;p17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1" name="Google Shape;481;p17"/>
          <p:cNvSpPr txBox="1"/>
          <p:nvPr/>
        </p:nvSpPr>
        <p:spPr>
          <a:xfrm>
            <a:off x="4232250" y="1033625"/>
            <a:ext cx="1911300" cy="618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482" name="Google Shape;48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6720" y="7438125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Google Shape;483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125" y="7420696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484" name="Google Shape;484;p17"/>
          <p:cNvSpPr txBox="1"/>
          <p:nvPr/>
        </p:nvSpPr>
        <p:spPr>
          <a:xfrm>
            <a:off x="622725" y="7578825"/>
            <a:ext cx="1911300" cy="618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18"/>
          <p:cNvSpPr/>
          <p:nvPr/>
        </p:nvSpPr>
        <p:spPr>
          <a:xfrm>
            <a:off x="3920275" y="35260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0" name="Google Shape;490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1" name="Google Shape;491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2" name="Google Shape;492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3" name="Google Shape;493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4" name="Google Shape;494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5" name="Google Shape;495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6" name="Google Shape;496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7" name="Google Shape;497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8" name="Google Shape;498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9" name="Google Shape;499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0" name="Google Shape;500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1" name="Google Shape;501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2" name="Google Shape;502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3" name="Google Shape;503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4" name="Google Shape;504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5" name="Google Shape;505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6" name="Google Shape;506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" name="Google Shape;507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8" name="Google Shape;508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9" name="Google Shape;509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0" name="Google Shape;510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1" name="Google Shape;511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2" name="Google Shape;512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4" name="Google Shape;514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" name="Google Shape;516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8" name="Google Shape;518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9" name="Google Shape;519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0" name="Google Shape;520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1" name="Google Shape;521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2" name="Google Shape;522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3" name="Google Shape;523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4" name="Google Shape;524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5" name="Google Shape;525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" name="Google Shape;526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7" name="Google Shape;527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8" name="Google Shape;528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9" name="Google Shape;529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0" name="Google Shape;530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1" name="Google Shape;531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2" name="Google Shape;532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3" name="Google Shape;533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4" name="Google Shape;534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5" name="Google Shape;535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6" name="Google Shape;536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7" name="Google Shape;537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8" name="Google Shape;538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9" name="Google Shape;539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0" name="Google Shape;540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1" name="Google Shape;541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2" name="Google Shape;542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3" name="Google Shape;543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4" name="Google Shape;544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5" name="Google Shape;545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6" name="Google Shape;546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7" name="Google Shape;547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8" name="Google Shape;548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9" name="Google Shape;549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0" name="Google Shape;550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1" name="Google Shape;551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2" name="Google Shape;552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3" name="Google Shape;553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4" name="Google Shape;554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5" name="Google Shape;555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6" name="Google Shape;556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7" name="Google Shape;557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8" name="Google Shape;558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9" name="Google Shape;559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0" name="Google Shape;560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1" name="Google Shape;561;p18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2" name="Google Shape;562;p18"/>
          <p:cNvSpPr txBox="1"/>
          <p:nvPr/>
        </p:nvSpPr>
        <p:spPr>
          <a:xfrm>
            <a:off x="4232250" y="1033625"/>
            <a:ext cx="1911300" cy="618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563" name="Google Shape;563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6720" y="7438125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4" name="Google Shape;564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125" y="7420696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565" name="Google Shape;565;p18"/>
          <p:cNvSpPr txBox="1"/>
          <p:nvPr/>
        </p:nvSpPr>
        <p:spPr>
          <a:xfrm>
            <a:off x="622725" y="7578825"/>
            <a:ext cx="1911300" cy="618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69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19"/>
          <p:cNvSpPr/>
          <p:nvPr/>
        </p:nvSpPr>
        <p:spPr>
          <a:xfrm>
            <a:off x="3920275" y="35260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1" name="Google Shape;571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2" name="Google Shape;572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4" name="Google Shape;574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5" name="Google Shape;575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6" name="Google Shape;576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7" name="Google Shape;577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8" name="Google Shape;578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9" name="Google Shape;579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0" name="Google Shape;580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1" name="Google Shape;581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2" name="Google Shape;582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3" name="Google Shape;583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4" name="Google Shape;584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5" name="Google Shape;585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6" name="Google Shape;586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7" name="Google Shape;587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8" name="Google Shape;588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9" name="Google Shape;589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0" name="Google Shape;590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1" name="Google Shape;591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2" name="Google Shape;592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3" name="Google Shape;593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4" name="Google Shape;594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5" name="Google Shape;595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6" name="Google Shape;596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7" name="Google Shape;597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" name="Google Shape;598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9" name="Google Shape;599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0" name="Google Shape;600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1" name="Google Shape;601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2" name="Google Shape;602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3" name="Google Shape;603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4" name="Google Shape;604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5" name="Google Shape;605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6" name="Google Shape;606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7" name="Google Shape;607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8" name="Google Shape;608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9" name="Google Shape;609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0" name="Google Shape;610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1" name="Google Shape;611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2" name="Google Shape;612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3" name="Google Shape;613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4" name="Google Shape;614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5" name="Google Shape;615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6" name="Google Shape;616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7" name="Google Shape;617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8" name="Google Shape;618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9" name="Google Shape;619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0" name="Google Shape;620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1" name="Google Shape;621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2" name="Google Shape;622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3" name="Google Shape;623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4" name="Google Shape;624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5" name="Google Shape;625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6" name="Google Shape;626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7" name="Google Shape;627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8" name="Google Shape;628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9" name="Google Shape;629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0" name="Google Shape;630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1" name="Google Shape;631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2" name="Google Shape;632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3" name="Google Shape;633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4" name="Google Shape;634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5" name="Google Shape;635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6" name="Google Shape;636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7" name="Google Shape;637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8" name="Google Shape;638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9" name="Google Shape;639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0" name="Google Shape;640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1" name="Google Shape;641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2" name="Google Shape;642;p19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3" name="Google Shape;643;p19"/>
          <p:cNvSpPr txBox="1"/>
          <p:nvPr/>
        </p:nvSpPr>
        <p:spPr>
          <a:xfrm>
            <a:off x="4232250" y="1033625"/>
            <a:ext cx="1911300" cy="618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644" name="Google Shape;64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6720" y="7438125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5" name="Google Shape;645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125" y="7420696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646" name="Google Shape;646;p19"/>
          <p:cNvSpPr txBox="1"/>
          <p:nvPr/>
        </p:nvSpPr>
        <p:spPr>
          <a:xfrm>
            <a:off x="622725" y="7578825"/>
            <a:ext cx="1911300" cy="618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0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20"/>
          <p:cNvSpPr/>
          <p:nvPr/>
        </p:nvSpPr>
        <p:spPr>
          <a:xfrm>
            <a:off x="3920275" y="35260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2" name="Google Shape;652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3" name="Google Shape;653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4" name="Google Shape;654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5" name="Google Shape;655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6" name="Google Shape;656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7" name="Google Shape;657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8" name="Google Shape;658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9" name="Google Shape;659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0" name="Google Shape;660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1" name="Google Shape;661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2" name="Google Shape;662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3" name="Google Shape;663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4" name="Google Shape;664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5" name="Google Shape;665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6" name="Google Shape;666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7" name="Google Shape;667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8" name="Google Shape;668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9" name="Google Shape;669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0" name="Google Shape;670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1" name="Google Shape;671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2" name="Google Shape;672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3" name="Google Shape;673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4" name="Google Shape;674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5" name="Google Shape;675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6" name="Google Shape;676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7" name="Google Shape;677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8" name="Google Shape;678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" name="Google Shape;679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0" name="Google Shape;680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1" name="Google Shape;681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2" name="Google Shape;682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3" name="Google Shape;683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4" name="Google Shape;684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5" name="Google Shape;685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6" name="Google Shape;686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7" name="Google Shape;687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8" name="Google Shape;688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9" name="Google Shape;689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0" name="Google Shape;690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1" name="Google Shape;691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2" name="Google Shape;692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3" name="Google Shape;693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4" name="Google Shape;694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5" name="Google Shape;695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6" name="Google Shape;696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7" name="Google Shape;697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8" name="Google Shape;698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9" name="Google Shape;699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0" name="Google Shape;700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1" name="Google Shape;701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2" name="Google Shape;702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3" name="Google Shape;703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4" name="Google Shape;704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5" name="Google Shape;705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6" name="Google Shape;706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7" name="Google Shape;707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8" name="Google Shape;708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9" name="Google Shape;709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0" name="Google Shape;710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1" name="Google Shape;711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2" name="Google Shape;712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3" name="Google Shape;713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4" name="Google Shape;714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5" name="Google Shape;715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6" name="Google Shape;716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7" name="Google Shape;717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8" name="Google Shape;718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9" name="Google Shape;719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0" name="Google Shape;720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1" name="Google Shape;721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2" name="Google Shape;722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3" name="Google Shape;723;p20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4" name="Google Shape;724;p20"/>
          <p:cNvSpPr txBox="1"/>
          <p:nvPr/>
        </p:nvSpPr>
        <p:spPr>
          <a:xfrm>
            <a:off x="4232250" y="1033625"/>
            <a:ext cx="1911300" cy="618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725" name="Google Shape;725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6720" y="7438125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6" name="Google Shape;726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125" y="7420696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727" name="Google Shape;727;p20"/>
          <p:cNvSpPr txBox="1"/>
          <p:nvPr/>
        </p:nvSpPr>
        <p:spPr>
          <a:xfrm>
            <a:off x="622725" y="7578825"/>
            <a:ext cx="1911300" cy="618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3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p21"/>
          <p:cNvSpPr/>
          <p:nvPr/>
        </p:nvSpPr>
        <p:spPr>
          <a:xfrm>
            <a:off x="3920275" y="3526050"/>
            <a:ext cx="570000" cy="539400"/>
          </a:xfrm>
          <a:prstGeom prst="ellipse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3" name="Google Shape;733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4" name="Google Shape;734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5" name="Google Shape;735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6" name="Google Shape;736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7" name="Google Shape;737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8" name="Google Shape;738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9" name="Google Shape;739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0" name="Google Shape;740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1" name="Google Shape;741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2" name="Google Shape;742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3" name="Google Shape;743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4" name="Google Shape;744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5" name="Google Shape;745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6" name="Google Shape;746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7" name="Google Shape;747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8" name="Google Shape;748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9" name="Google Shape;749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0" name="Google Shape;750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1" name="Google Shape;751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2" name="Google Shape;752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3" name="Google Shape;753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4" name="Google Shape;754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5" name="Google Shape;755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6" name="Google Shape;756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7" name="Google Shape;757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8" name="Google Shape;758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9" name="Google Shape;759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0" name="Google Shape;760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1" name="Google Shape;761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2" name="Google Shape;762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3" name="Google Shape;763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4" name="Google Shape;764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5" name="Google Shape;765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6" name="Google Shape;766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7" name="Google Shape;767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8" name="Google Shape;768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9" name="Google Shape;769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0" name="Google Shape;770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1" name="Google Shape;771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2" name="Google Shape;772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3" name="Google Shape;773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4" name="Google Shape;774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5" name="Google Shape;775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6" name="Google Shape;776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7" name="Google Shape;777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8" name="Google Shape;778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9" name="Google Shape;779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0" name="Google Shape;780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1" name="Google Shape;781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2" name="Google Shape;782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3" name="Google Shape;783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4" name="Google Shape;784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5" name="Google Shape;785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6" name="Google Shape;786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7" name="Google Shape;787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8" name="Google Shape;788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9" name="Google Shape;789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0" name="Google Shape;790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1" name="Google Shape;791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2" name="Google Shape;792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3" name="Google Shape;793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4" name="Google Shape;794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5" name="Google Shape;795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6" name="Google Shape;796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7" name="Google Shape;797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8" name="Google Shape;798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9" name="Google Shape;799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0" name="Google Shape;800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1" name="Google Shape;801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2" name="Google Shape;802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3" name="Google Shape;803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4" name="Google Shape;804;p21"/>
          <p:cNvSpPr/>
          <p:nvPr/>
        </p:nvSpPr>
        <p:spPr>
          <a:xfrm>
            <a:off x="622724" y="1021926"/>
            <a:ext cx="640200" cy="618000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5" name="Google Shape;805;p21"/>
          <p:cNvSpPr txBox="1"/>
          <p:nvPr/>
        </p:nvSpPr>
        <p:spPr>
          <a:xfrm>
            <a:off x="4232250" y="1033625"/>
            <a:ext cx="1911300" cy="618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  <p:pic>
        <p:nvPicPr>
          <p:cNvPr id="806" name="Google Shape;806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6720" y="7438125"/>
            <a:ext cx="897479" cy="8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7" name="Google Shape;807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125" y="7420696"/>
            <a:ext cx="897476" cy="898979"/>
          </a:xfrm>
          <a:prstGeom prst="rect">
            <a:avLst/>
          </a:prstGeom>
          <a:noFill/>
          <a:ln>
            <a:noFill/>
          </a:ln>
        </p:spPr>
      </p:pic>
      <p:sp>
        <p:nvSpPr>
          <p:cNvPr id="808" name="Google Shape;808;p21"/>
          <p:cNvSpPr txBox="1"/>
          <p:nvPr/>
        </p:nvSpPr>
        <p:spPr>
          <a:xfrm>
            <a:off x="622725" y="7578825"/>
            <a:ext cx="1911300" cy="618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Jogador 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PT"/>
              <a:t>______________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