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ac61652643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gac61652643_0_3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a2c5a58f1a_0_2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ga2c5a58f1a_0_24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a2c5a58f1a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ga2c5a58f1a_0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a2c5a58f1a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ga2c5a58f1a_0_3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a2c5a58f1a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ga2c5a58f1a_0_6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a2c5a58f1a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ga2c5a58f1a_0_9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a2c5a58f1a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ga2c5a58f1a_0_12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a2c5a58f1a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ga2c5a58f1a_0_15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a2c5a58f1a_0_1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ga2c5a58f1a_0_18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a2c5a58f1a_0_2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ga2c5a58f1a_0_21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o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e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object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c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Dupl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85" name="Google Shape;85;p13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86" name="Google Shape;86;p13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87" name="Google Shape;87;p13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88" name="Google Shape;88;p13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89" name="Google Shape;89;p13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90" name="Google Shape;90;p13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91" name="Google Shape;91;p13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92" name="Google Shape;92;p13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93" name="Google Shape;93;p13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94" name="Google Shape;94;p13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95" name="Google Shape;95;p13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96" name="Google Shape;96;p13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97" name="Google Shape;97;p13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98" name="Google Shape;98;p13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99" name="Google Shape;99;p13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00" name="Google Shape;100;p13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01" name="Google Shape;101;p13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02" name="Google Shape;102;p13"/>
          <p:cNvSpPr/>
          <p:nvPr/>
        </p:nvSpPr>
        <p:spPr>
          <a:xfrm>
            <a:off x="376013" y="1736900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03" name="Google Shape;103;p13"/>
          <p:cNvSpPr/>
          <p:nvPr/>
        </p:nvSpPr>
        <p:spPr>
          <a:xfrm>
            <a:off x="376013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04" name="Google Shape;104;p13"/>
          <p:cNvSpPr/>
          <p:nvPr/>
        </p:nvSpPr>
        <p:spPr>
          <a:xfrm>
            <a:off x="376013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05" name="Google Shape;105;p13"/>
          <p:cNvSpPr/>
          <p:nvPr/>
        </p:nvSpPr>
        <p:spPr>
          <a:xfrm>
            <a:off x="376025" y="1736900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06" name="Google Shape;106;p13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07" name="Google Shape;107;p13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08" name="Google Shape;108;p13"/>
          <p:cNvSpPr txBox="1"/>
          <p:nvPr/>
        </p:nvSpPr>
        <p:spPr>
          <a:xfrm>
            <a:off x="5013875" y="928150"/>
            <a:ext cx="1911300" cy="612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         </a:t>
            </a:r>
            <a:r>
              <a:rPr lang="pt-PT">
                <a:solidFill>
                  <a:srgbClr val="000000"/>
                </a:solidFill>
              </a:rPr>
              <a:t>Jogador </a:t>
            </a:r>
            <a:r>
              <a:rPr lang="pt-PT"/>
              <a:t>1</a:t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PT">
                <a:solidFill>
                  <a:srgbClr val="000000"/>
                </a:solidFill>
              </a:rPr>
              <a:t>__________</a:t>
            </a:r>
            <a:endParaRPr/>
          </a:p>
        </p:txBody>
      </p:sp>
      <p:pic>
        <p:nvPicPr>
          <p:cNvPr id="109" name="Google Shape;10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76925" y="5717287"/>
            <a:ext cx="986199" cy="9883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85250" y="5753700"/>
            <a:ext cx="986200" cy="98785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3"/>
          <p:cNvSpPr txBox="1"/>
          <p:nvPr/>
        </p:nvSpPr>
        <p:spPr>
          <a:xfrm>
            <a:off x="1540025" y="5753700"/>
            <a:ext cx="1911300" cy="612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         </a:t>
            </a:r>
            <a:r>
              <a:rPr lang="pt-PT">
                <a:solidFill>
                  <a:srgbClr val="000000"/>
                </a:solidFill>
              </a:rPr>
              <a:t>Jogador </a:t>
            </a:r>
            <a:r>
              <a:rPr lang="pt-PT"/>
              <a:t>2</a:t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PT">
                <a:solidFill>
                  <a:srgbClr val="000000"/>
                </a:solidFill>
              </a:rPr>
              <a:t>__________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22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73" name="Google Shape;373;p22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74" name="Google Shape;374;p22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75" name="Google Shape;375;p22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76" name="Google Shape;376;p22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77" name="Google Shape;377;p22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78" name="Google Shape;378;p22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79" name="Google Shape;379;p22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80" name="Google Shape;380;p22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81" name="Google Shape;381;p22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82" name="Google Shape;382;p22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83" name="Google Shape;383;p22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84" name="Google Shape;384;p22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85" name="Google Shape;385;p22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86" name="Google Shape;386;p22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87" name="Google Shape;387;p22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88" name="Google Shape;388;p22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89" name="Google Shape;389;p22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90" name="Google Shape;390;p22"/>
          <p:cNvSpPr/>
          <p:nvPr/>
        </p:nvSpPr>
        <p:spPr>
          <a:xfrm>
            <a:off x="376013" y="1736900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91" name="Google Shape;391;p22"/>
          <p:cNvSpPr/>
          <p:nvPr/>
        </p:nvSpPr>
        <p:spPr>
          <a:xfrm>
            <a:off x="376013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92" name="Google Shape;392;p22"/>
          <p:cNvSpPr/>
          <p:nvPr/>
        </p:nvSpPr>
        <p:spPr>
          <a:xfrm>
            <a:off x="376013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93" name="Google Shape;393;p22"/>
          <p:cNvSpPr/>
          <p:nvPr/>
        </p:nvSpPr>
        <p:spPr>
          <a:xfrm>
            <a:off x="376025" y="1736900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94" name="Google Shape;394;p22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95" name="Google Shape;395;p22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96" name="Google Shape;396;p22"/>
          <p:cNvSpPr txBox="1"/>
          <p:nvPr/>
        </p:nvSpPr>
        <p:spPr>
          <a:xfrm>
            <a:off x="5013875" y="928150"/>
            <a:ext cx="1911300" cy="612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         </a:t>
            </a:r>
            <a:r>
              <a:rPr lang="pt-PT">
                <a:solidFill>
                  <a:srgbClr val="000000"/>
                </a:solidFill>
              </a:rPr>
              <a:t>Jogador </a:t>
            </a:r>
            <a:r>
              <a:rPr lang="pt-PT"/>
              <a:t>1</a:t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PT">
                <a:solidFill>
                  <a:srgbClr val="000000"/>
                </a:solidFill>
              </a:rPr>
              <a:t>__________</a:t>
            </a:r>
            <a:endParaRPr/>
          </a:p>
        </p:txBody>
      </p:sp>
      <p:pic>
        <p:nvPicPr>
          <p:cNvPr id="397" name="Google Shape;39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76925" y="5717287"/>
            <a:ext cx="986199" cy="9883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98" name="Google Shape;398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85250" y="5753700"/>
            <a:ext cx="986200" cy="987850"/>
          </a:xfrm>
          <a:prstGeom prst="rect">
            <a:avLst/>
          </a:prstGeom>
          <a:noFill/>
          <a:ln>
            <a:noFill/>
          </a:ln>
        </p:spPr>
      </p:pic>
      <p:sp>
        <p:nvSpPr>
          <p:cNvPr id="399" name="Google Shape;399;p22"/>
          <p:cNvSpPr txBox="1"/>
          <p:nvPr/>
        </p:nvSpPr>
        <p:spPr>
          <a:xfrm>
            <a:off x="1540025" y="5753700"/>
            <a:ext cx="1911300" cy="612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         </a:t>
            </a:r>
            <a:r>
              <a:rPr lang="pt-PT">
                <a:solidFill>
                  <a:srgbClr val="000000"/>
                </a:solidFill>
              </a:rPr>
              <a:t>Jogador </a:t>
            </a:r>
            <a:r>
              <a:rPr lang="pt-PT"/>
              <a:t>2</a:t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PT">
                <a:solidFill>
                  <a:srgbClr val="000000"/>
                </a:solidFill>
              </a:rPr>
              <a:t>__________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4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17" name="Google Shape;117;p14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18" name="Google Shape;118;p14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19" name="Google Shape;119;p14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20" name="Google Shape;120;p14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21" name="Google Shape;121;p14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22" name="Google Shape;122;p14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23" name="Google Shape;123;p14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24" name="Google Shape;124;p14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25" name="Google Shape;125;p14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26" name="Google Shape;126;p14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27" name="Google Shape;127;p14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28" name="Google Shape;128;p14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29" name="Google Shape;129;p14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30" name="Google Shape;130;p14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31" name="Google Shape;131;p14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32" name="Google Shape;132;p14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33" name="Google Shape;133;p14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34" name="Google Shape;134;p14"/>
          <p:cNvSpPr/>
          <p:nvPr/>
        </p:nvSpPr>
        <p:spPr>
          <a:xfrm>
            <a:off x="376013" y="1736900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35" name="Google Shape;135;p14"/>
          <p:cNvSpPr/>
          <p:nvPr/>
        </p:nvSpPr>
        <p:spPr>
          <a:xfrm>
            <a:off x="376013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36" name="Google Shape;136;p14"/>
          <p:cNvSpPr/>
          <p:nvPr/>
        </p:nvSpPr>
        <p:spPr>
          <a:xfrm>
            <a:off x="376013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37" name="Google Shape;137;p14"/>
          <p:cNvSpPr/>
          <p:nvPr/>
        </p:nvSpPr>
        <p:spPr>
          <a:xfrm>
            <a:off x="376025" y="1736900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38" name="Google Shape;138;p14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39" name="Google Shape;139;p14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40" name="Google Shape;140;p14"/>
          <p:cNvSpPr txBox="1"/>
          <p:nvPr/>
        </p:nvSpPr>
        <p:spPr>
          <a:xfrm>
            <a:off x="5013875" y="928150"/>
            <a:ext cx="1911300" cy="612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         </a:t>
            </a:r>
            <a:r>
              <a:rPr lang="pt-PT">
                <a:solidFill>
                  <a:srgbClr val="000000"/>
                </a:solidFill>
              </a:rPr>
              <a:t>Jogador </a:t>
            </a:r>
            <a:r>
              <a:rPr lang="pt-PT"/>
              <a:t>1</a:t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PT">
                <a:solidFill>
                  <a:srgbClr val="000000"/>
                </a:solidFill>
              </a:rPr>
              <a:t>__________</a:t>
            </a:r>
            <a:endParaRPr/>
          </a:p>
        </p:txBody>
      </p:sp>
      <p:pic>
        <p:nvPicPr>
          <p:cNvPr id="141" name="Google Shape;14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76925" y="5717287"/>
            <a:ext cx="986199" cy="9883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85250" y="5753700"/>
            <a:ext cx="986200" cy="98785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14"/>
          <p:cNvSpPr txBox="1"/>
          <p:nvPr/>
        </p:nvSpPr>
        <p:spPr>
          <a:xfrm>
            <a:off x="1540025" y="5753700"/>
            <a:ext cx="1911300" cy="612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         </a:t>
            </a:r>
            <a:r>
              <a:rPr lang="pt-PT">
                <a:solidFill>
                  <a:srgbClr val="000000"/>
                </a:solidFill>
              </a:rPr>
              <a:t>Jogador </a:t>
            </a:r>
            <a:r>
              <a:rPr lang="pt-PT"/>
              <a:t>2</a:t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PT">
                <a:solidFill>
                  <a:srgbClr val="000000"/>
                </a:solidFill>
              </a:rPr>
              <a:t>__________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5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49" name="Google Shape;149;p15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50" name="Google Shape;150;p15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51" name="Google Shape;151;p15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52" name="Google Shape;152;p15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53" name="Google Shape;153;p15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54" name="Google Shape;154;p15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55" name="Google Shape;155;p15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56" name="Google Shape;156;p15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57" name="Google Shape;157;p15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58" name="Google Shape;158;p15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59" name="Google Shape;159;p15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60" name="Google Shape;160;p15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61" name="Google Shape;161;p15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62" name="Google Shape;162;p15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63" name="Google Shape;163;p15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64" name="Google Shape;164;p15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65" name="Google Shape;165;p15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66" name="Google Shape;166;p15"/>
          <p:cNvSpPr/>
          <p:nvPr/>
        </p:nvSpPr>
        <p:spPr>
          <a:xfrm>
            <a:off x="376013" y="1736900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67" name="Google Shape;167;p15"/>
          <p:cNvSpPr/>
          <p:nvPr/>
        </p:nvSpPr>
        <p:spPr>
          <a:xfrm>
            <a:off x="376013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68" name="Google Shape;168;p15"/>
          <p:cNvSpPr/>
          <p:nvPr/>
        </p:nvSpPr>
        <p:spPr>
          <a:xfrm>
            <a:off x="376013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69" name="Google Shape;169;p15"/>
          <p:cNvSpPr/>
          <p:nvPr/>
        </p:nvSpPr>
        <p:spPr>
          <a:xfrm>
            <a:off x="376025" y="1736900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70" name="Google Shape;170;p15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71" name="Google Shape;171;p15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72" name="Google Shape;172;p15"/>
          <p:cNvSpPr txBox="1"/>
          <p:nvPr/>
        </p:nvSpPr>
        <p:spPr>
          <a:xfrm>
            <a:off x="5013875" y="928150"/>
            <a:ext cx="1911300" cy="612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         </a:t>
            </a:r>
            <a:r>
              <a:rPr lang="pt-PT">
                <a:solidFill>
                  <a:srgbClr val="000000"/>
                </a:solidFill>
              </a:rPr>
              <a:t>Jogador </a:t>
            </a:r>
            <a:r>
              <a:rPr lang="pt-PT"/>
              <a:t>1</a:t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PT">
                <a:solidFill>
                  <a:srgbClr val="000000"/>
                </a:solidFill>
              </a:rPr>
              <a:t>__________</a:t>
            </a:r>
            <a:endParaRPr/>
          </a:p>
        </p:txBody>
      </p:sp>
      <p:pic>
        <p:nvPicPr>
          <p:cNvPr id="173" name="Google Shape;1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76925" y="5717287"/>
            <a:ext cx="986199" cy="9883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85250" y="5753700"/>
            <a:ext cx="986200" cy="987850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15"/>
          <p:cNvSpPr txBox="1"/>
          <p:nvPr/>
        </p:nvSpPr>
        <p:spPr>
          <a:xfrm>
            <a:off x="1540025" y="5753700"/>
            <a:ext cx="1911300" cy="612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         </a:t>
            </a:r>
            <a:r>
              <a:rPr lang="pt-PT">
                <a:solidFill>
                  <a:srgbClr val="000000"/>
                </a:solidFill>
              </a:rPr>
              <a:t>Jogador </a:t>
            </a:r>
            <a:r>
              <a:rPr lang="pt-PT"/>
              <a:t>2</a:t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PT">
                <a:solidFill>
                  <a:srgbClr val="000000"/>
                </a:solidFill>
              </a:rPr>
              <a:t>__________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6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81" name="Google Shape;181;p16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82" name="Google Shape;182;p16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83" name="Google Shape;183;p16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84" name="Google Shape;184;p16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85" name="Google Shape;185;p16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86" name="Google Shape;186;p16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87" name="Google Shape;187;p16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88" name="Google Shape;188;p16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89" name="Google Shape;189;p16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90" name="Google Shape;190;p16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91" name="Google Shape;191;p16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92" name="Google Shape;192;p16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93" name="Google Shape;193;p16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94" name="Google Shape;194;p16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95" name="Google Shape;195;p16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96" name="Google Shape;196;p16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97" name="Google Shape;197;p16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98" name="Google Shape;198;p16"/>
          <p:cNvSpPr/>
          <p:nvPr/>
        </p:nvSpPr>
        <p:spPr>
          <a:xfrm>
            <a:off x="376013" y="1736900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99" name="Google Shape;199;p16"/>
          <p:cNvSpPr/>
          <p:nvPr/>
        </p:nvSpPr>
        <p:spPr>
          <a:xfrm>
            <a:off x="376013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00" name="Google Shape;200;p16"/>
          <p:cNvSpPr/>
          <p:nvPr/>
        </p:nvSpPr>
        <p:spPr>
          <a:xfrm>
            <a:off x="376013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01" name="Google Shape;201;p16"/>
          <p:cNvSpPr/>
          <p:nvPr/>
        </p:nvSpPr>
        <p:spPr>
          <a:xfrm>
            <a:off x="376025" y="1736900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02" name="Google Shape;202;p16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03" name="Google Shape;203;p16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04" name="Google Shape;204;p16"/>
          <p:cNvSpPr txBox="1"/>
          <p:nvPr/>
        </p:nvSpPr>
        <p:spPr>
          <a:xfrm>
            <a:off x="5013875" y="928150"/>
            <a:ext cx="1911300" cy="612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         </a:t>
            </a:r>
            <a:r>
              <a:rPr lang="pt-PT">
                <a:solidFill>
                  <a:srgbClr val="000000"/>
                </a:solidFill>
              </a:rPr>
              <a:t>Jogador </a:t>
            </a:r>
            <a:r>
              <a:rPr lang="pt-PT"/>
              <a:t>1</a:t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PT">
                <a:solidFill>
                  <a:srgbClr val="000000"/>
                </a:solidFill>
              </a:rPr>
              <a:t>__________</a:t>
            </a:r>
            <a:endParaRPr/>
          </a:p>
        </p:txBody>
      </p:sp>
      <p:pic>
        <p:nvPicPr>
          <p:cNvPr id="205" name="Google Shape;20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76925" y="5717287"/>
            <a:ext cx="986199" cy="9883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85250" y="5753700"/>
            <a:ext cx="986200" cy="987850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16"/>
          <p:cNvSpPr txBox="1"/>
          <p:nvPr/>
        </p:nvSpPr>
        <p:spPr>
          <a:xfrm>
            <a:off x="1540025" y="5753700"/>
            <a:ext cx="1911300" cy="612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         </a:t>
            </a:r>
            <a:r>
              <a:rPr lang="pt-PT">
                <a:solidFill>
                  <a:srgbClr val="000000"/>
                </a:solidFill>
              </a:rPr>
              <a:t>Jogador </a:t>
            </a:r>
            <a:r>
              <a:rPr lang="pt-PT"/>
              <a:t>2</a:t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PT">
                <a:solidFill>
                  <a:srgbClr val="000000"/>
                </a:solidFill>
              </a:rPr>
              <a:t>__________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7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13" name="Google Shape;213;p17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14" name="Google Shape;214;p17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15" name="Google Shape;215;p17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16" name="Google Shape;216;p17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17" name="Google Shape;217;p17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18" name="Google Shape;218;p17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19" name="Google Shape;219;p17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20" name="Google Shape;220;p17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21" name="Google Shape;221;p17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22" name="Google Shape;222;p17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23" name="Google Shape;223;p17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24" name="Google Shape;224;p17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25" name="Google Shape;225;p17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26" name="Google Shape;226;p17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27" name="Google Shape;227;p17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28" name="Google Shape;228;p17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29" name="Google Shape;229;p17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30" name="Google Shape;230;p17"/>
          <p:cNvSpPr/>
          <p:nvPr/>
        </p:nvSpPr>
        <p:spPr>
          <a:xfrm>
            <a:off x="376013" y="1736900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31" name="Google Shape;231;p17"/>
          <p:cNvSpPr/>
          <p:nvPr/>
        </p:nvSpPr>
        <p:spPr>
          <a:xfrm>
            <a:off x="376013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32" name="Google Shape;232;p17"/>
          <p:cNvSpPr/>
          <p:nvPr/>
        </p:nvSpPr>
        <p:spPr>
          <a:xfrm>
            <a:off x="376013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33" name="Google Shape;233;p17"/>
          <p:cNvSpPr/>
          <p:nvPr/>
        </p:nvSpPr>
        <p:spPr>
          <a:xfrm>
            <a:off x="376025" y="1736900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34" name="Google Shape;234;p17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35" name="Google Shape;235;p17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36" name="Google Shape;236;p17"/>
          <p:cNvSpPr txBox="1"/>
          <p:nvPr/>
        </p:nvSpPr>
        <p:spPr>
          <a:xfrm>
            <a:off x="5013875" y="928150"/>
            <a:ext cx="1911300" cy="612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         </a:t>
            </a:r>
            <a:r>
              <a:rPr lang="pt-PT">
                <a:solidFill>
                  <a:srgbClr val="000000"/>
                </a:solidFill>
              </a:rPr>
              <a:t>Jogador </a:t>
            </a:r>
            <a:r>
              <a:rPr lang="pt-PT"/>
              <a:t>1</a:t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PT">
                <a:solidFill>
                  <a:srgbClr val="000000"/>
                </a:solidFill>
              </a:rPr>
              <a:t>__________</a:t>
            </a:r>
            <a:endParaRPr/>
          </a:p>
        </p:txBody>
      </p:sp>
      <p:pic>
        <p:nvPicPr>
          <p:cNvPr id="237" name="Google Shape;23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76925" y="5717287"/>
            <a:ext cx="986199" cy="9883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85250" y="5753700"/>
            <a:ext cx="986200" cy="987850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Google Shape;239;p17"/>
          <p:cNvSpPr txBox="1"/>
          <p:nvPr/>
        </p:nvSpPr>
        <p:spPr>
          <a:xfrm>
            <a:off x="1540025" y="5753700"/>
            <a:ext cx="1911300" cy="612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         </a:t>
            </a:r>
            <a:r>
              <a:rPr lang="pt-PT">
                <a:solidFill>
                  <a:srgbClr val="000000"/>
                </a:solidFill>
              </a:rPr>
              <a:t>Jogador </a:t>
            </a:r>
            <a:r>
              <a:rPr lang="pt-PT"/>
              <a:t>2</a:t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PT">
                <a:solidFill>
                  <a:srgbClr val="000000"/>
                </a:solidFill>
              </a:rPr>
              <a:t>__________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8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45" name="Google Shape;245;p18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46" name="Google Shape;246;p18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47" name="Google Shape;247;p18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48" name="Google Shape;248;p18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49" name="Google Shape;249;p18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50" name="Google Shape;250;p18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51" name="Google Shape;251;p18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52" name="Google Shape;252;p18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53" name="Google Shape;253;p18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54" name="Google Shape;254;p18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55" name="Google Shape;255;p18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56" name="Google Shape;256;p18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57" name="Google Shape;257;p18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58" name="Google Shape;258;p18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59" name="Google Shape;259;p18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60" name="Google Shape;260;p18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61" name="Google Shape;261;p18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62" name="Google Shape;262;p18"/>
          <p:cNvSpPr/>
          <p:nvPr/>
        </p:nvSpPr>
        <p:spPr>
          <a:xfrm>
            <a:off x="376013" y="1736900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63" name="Google Shape;263;p18"/>
          <p:cNvSpPr/>
          <p:nvPr/>
        </p:nvSpPr>
        <p:spPr>
          <a:xfrm>
            <a:off x="376013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64" name="Google Shape;264;p18"/>
          <p:cNvSpPr/>
          <p:nvPr/>
        </p:nvSpPr>
        <p:spPr>
          <a:xfrm>
            <a:off x="376013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65" name="Google Shape;265;p18"/>
          <p:cNvSpPr/>
          <p:nvPr/>
        </p:nvSpPr>
        <p:spPr>
          <a:xfrm>
            <a:off x="376025" y="1736900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66" name="Google Shape;266;p18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67" name="Google Shape;267;p18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68" name="Google Shape;268;p18"/>
          <p:cNvSpPr txBox="1"/>
          <p:nvPr/>
        </p:nvSpPr>
        <p:spPr>
          <a:xfrm>
            <a:off x="5013875" y="928150"/>
            <a:ext cx="1911300" cy="612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         </a:t>
            </a:r>
            <a:r>
              <a:rPr lang="pt-PT">
                <a:solidFill>
                  <a:srgbClr val="000000"/>
                </a:solidFill>
              </a:rPr>
              <a:t>Jogador </a:t>
            </a:r>
            <a:r>
              <a:rPr lang="pt-PT"/>
              <a:t>1</a:t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PT">
                <a:solidFill>
                  <a:srgbClr val="000000"/>
                </a:solidFill>
              </a:rPr>
              <a:t>__________</a:t>
            </a:r>
            <a:endParaRPr/>
          </a:p>
        </p:txBody>
      </p:sp>
      <p:pic>
        <p:nvPicPr>
          <p:cNvPr id="269" name="Google Shape;26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76925" y="5717287"/>
            <a:ext cx="986199" cy="9883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85250" y="5753700"/>
            <a:ext cx="986200" cy="987850"/>
          </a:xfrm>
          <a:prstGeom prst="rect">
            <a:avLst/>
          </a:prstGeom>
          <a:noFill/>
          <a:ln>
            <a:noFill/>
          </a:ln>
        </p:spPr>
      </p:pic>
      <p:sp>
        <p:nvSpPr>
          <p:cNvPr id="271" name="Google Shape;271;p18"/>
          <p:cNvSpPr txBox="1"/>
          <p:nvPr/>
        </p:nvSpPr>
        <p:spPr>
          <a:xfrm>
            <a:off x="1540025" y="5753700"/>
            <a:ext cx="1911300" cy="612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         </a:t>
            </a:r>
            <a:r>
              <a:rPr lang="pt-PT">
                <a:solidFill>
                  <a:srgbClr val="000000"/>
                </a:solidFill>
              </a:rPr>
              <a:t>Jogador </a:t>
            </a:r>
            <a:r>
              <a:rPr lang="pt-PT"/>
              <a:t>2</a:t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PT">
                <a:solidFill>
                  <a:srgbClr val="000000"/>
                </a:solidFill>
              </a:rPr>
              <a:t>__________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9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77" name="Google Shape;277;p19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78" name="Google Shape;278;p19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79" name="Google Shape;279;p19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80" name="Google Shape;280;p19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81" name="Google Shape;281;p19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82" name="Google Shape;282;p19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83" name="Google Shape;283;p19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84" name="Google Shape;284;p19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85" name="Google Shape;285;p19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86" name="Google Shape;286;p19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87" name="Google Shape;287;p19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88" name="Google Shape;288;p19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89" name="Google Shape;289;p19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90" name="Google Shape;290;p19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91" name="Google Shape;291;p19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92" name="Google Shape;292;p19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93" name="Google Shape;293;p19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94" name="Google Shape;294;p19"/>
          <p:cNvSpPr/>
          <p:nvPr/>
        </p:nvSpPr>
        <p:spPr>
          <a:xfrm>
            <a:off x="376013" y="1736900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95" name="Google Shape;295;p19"/>
          <p:cNvSpPr/>
          <p:nvPr/>
        </p:nvSpPr>
        <p:spPr>
          <a:xfrm>
            <a:off x="376013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96" name="Google Shape;296;p19"/>
          <p:cNvSpPr/>
          <p:nvPr/>
        </p:nvSpPr>
        <p:spPr>
          <a:xfrm>
            <a:off x="376013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97" name="Google Shape;297;p19"/>
          <p:cNvSpPr/>
          <p:nvPr/>
        </p:nvSpPr>
        <p:spPr>
          <a:xfrm>
            <a:off x="376025" y="1736900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98" name="Google Shape;298;p19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299" name="Google Shape;299;p19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00" name="Google Shape;300;p19"/>
          <p:cNvSpPr txBox="1"/>
          <p:nvPr/>
        </p:nvSpPr>
        <p:spPr>
          <a:xfrm>
            <a:off x="5013875" y="928150"/>
            <a:ext cx="1911300" cy="612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         </a:t>
            </a:r>
            <a:r>
              <a:rPr lang="pt-PT">
                <a:solidFill>
                  <a:srgbClr val="000000"/>
                </a:solidFill>
              </a:rPr>
              <a:t>Jogador </a:t>
            </a:r>
            <a:r>
              <a:rPr lang="pt-PT"/>
              <a:t>1</a:t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PT">
                <a:solidFill>
                  <a:srgbClr val="000000"/>
                </a:solidFill>
              </a:rPr>
              <a:t>__________</a:t>
            </a:r>
            <a:endParaRPr/>
          </a:p>
        </p:txBody>
      </p:sp>
      <p:pic>
        <p:nvPicPr>
          <p:cNvPr id="301" name="Google Shape;30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76925" y="5717287"/>
            <a:ext cx="986199" cy="9883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85250" y="5753700"/>
            <a:ext cx="986200" cy="987850"/>
          </a:xfrm>
          <a:prstGeom prst="rect">
            <a:avLst/>
          </a:prstGeom>
          <a:noFill/>
          <a:ln>
            <a:noFill/>
          </a:ln>
        </p:spPr>
      </p:pic>
      <p:sp>
        <p:nvSpPr>
          <p:cNvPr id="303" name="Google Shape;303;p19"/>
          <p:cNvSpPr txBox="1"/>
          <p:nvPr/>
        </p:nvSpPr>
        <p:spPr>
          <a:xfrm>
            <a:off x="1540025" y="5753700"/>
            <a:ext cx="1911300" cy="612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         </a:t>
            </a:r>
            <a:r>
              <a:rPr lang="pt-PT">
                <a:solidFill>
                  <a:srgbClr val="000000"/>
                </a:solidFill>
              </a:rPr>
              <a:t>Jogador </a:t>
            </a:r>
            <a:r>
              <a:rPr lang="pt-PT"/>
              <a:t>2</a:t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PT">
                <a:solidFill>
                  <a:srgbClr val="000000"/>
                </a:solidFill>
              </a:rPr>
              <a:t>__________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20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09" name="Google Shape;309;p20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10" name="Google Shape;310;p20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11" name="Google Shape;311;p20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12" name="Google Shape;312;p20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13" name="Google Shape;313;p20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14" name="Google Shape;314;p20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15" name="Google Shape;315;p20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16" name="Google Shape;316;p20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17" name="Google Shape;317;p20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18" name="Google Shape;318;p20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19" name="Google Shape;319;p20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20" name="Google Shape;320;p20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21" name="Google Shape;321;p20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22" name="Google Shape;322;p20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23" name="Google Shape;323;p20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24" name="Google Shape;324;p20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25" name="Google Shape;325;p20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26" name="Google Shape;326;p20"/>
          <p:cNvSpPr/>
          <p:nvPr/>
        </p:nvSpPr>
        <p:spPr>
          <a:xfrm>
            <a:off x="376013" y="1736900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27" name="Google Shape;327;p20"/>
          <p:cNvSpPr/>
          <p:nvPr/>
        </p:nvSpPr>
        <p:spPr>
          <a:xfrm>
            <a:off x="376013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28" name="Google Shape;328;p20"/>
          <p:cNvSpPr/>
          <p:nvPr/>
        </p:nvSpPr>
        <p:spPr>
          <a:xfrm>
            <a:off x="376013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29" name="Google Shape;329;p20"/>
          <p:cNvSpPr/>
          <p:nvPr/>
        </p:nvSpPr>
        <p:spPr>
          <a:xfrm>
            <a:off x="376025" y="1736900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30" name="Google Shape;330;p20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31" name="Google Shape;331;p20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32" name="Google Shape;332;p20"/>
          <p:cNvSpPr txBox="1"/>
          <p:nvPr/>
        </p:nvSpPr>
        <p:spPr>
          <a:xfrm>
            <a:off x="5013875" y="928150"/>
            <a:ext cx="1911300" cy="612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         </a:t>
            </a:r>
            <a:r>
              <a:rPr lang="pt-PT">
                <a:solidFill>
                  <a:srgbClr val="000000"/>
                </a:solidFill>
              </a:rPr>
              <a:t>Jogador </a:t>
            </a:r>
            <a:r>
              <a:rPr lang="pt-PT"/>
              <a:t>1</a:t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PT">
                <a:solidFill>
                  <a:srgbClr val="000000"/>
                </a:solidFill>
              </a:rPr>
              <a:t>__________</a:t>
            </a:r>
            <a:endParaRPr/>
          </a:p>
        </p:txBody>
      </p:sp>
      <p:pic>
        <p:nvPicPr>
          <p:cNvPr id="333" name="Google Shape;33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76925" y="5717287"/>
            <a:ext cx="986199" cy="9883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85250" y="5753700"/>
            <a:ext cx="986200" cy="987850"/>
          </a:xfrm>
          <a:prstGeom prst="rect">
            <a:avLst/>
          </a:prstGeom>
          <a:noFill/>
          <a:ln>
            <a:noFill/>
          </a:ln>
        </p:spPr>
      </p:pic>
      <p:sp>
        <p:nvSpPr>
          <p:cNvPr id="335" name="Google Shape;335;p20"/>
          <p:cNvSpPr txBox="1"/>
          <p:nvPr/>
        </p:nvSpPr>
        <p:spPr>
          <a:xfrm>
            <a:off x="1540025" y="5753700"/>
            <a:ext cx="1911300" cy="612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         </a:t>
            </a:r>
            <a:r>
              <a:rPr lang="pt-PT">
                <a:solidFill>
                  <a:srgbClr val="000000"/>
                </a:solidFill>
              </a:rPr>
              <a:t>Jogador </a:t>
            </a:r>
            <a:r>
              <a:rPr lang="pt-PT"/>
              <a:t>2</a:t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PT">
                <a:solidFill>
                  <a:srgbClr val="000000"/>
                </a:solidFill>
              </a:rPr>
              <a:t>__________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21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41" name="Google Shape;341;p21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42" name="Google Shape;342;p21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43" name="Google Shape;343;p21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44" name="Google Shape;344;p21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45" name="Google Shape;345;p21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46" name="Google Shape;346;p21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47" name="Google Shape;347;p21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48" name="Google Shape;348;p21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49" name="Google Shape;349;p21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50" name="Google Shape;350;p21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51" name="Google Shape;351;p21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52" name="Google Shape;352;p21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53" name="Google Shape;353;p21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54" name="Google Shape;354;p21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55" name="Google Shape;355;p21"/>
          <p:cNvSpPr/>
          <p:nvPr/>
        </p:nvSpPr>
        <p:spPr>
          <a:xfrm>
            <a:off x="420600" y="1741475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56" name="Google Shape;356;p21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57" name="Google Shape;357;p21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58" name="Google Shape;358;p21"/>
          <p:cNvSpPr/>
          <p:nvPr/>
        </p:nvSpPr>
        <p:spPr>
          <a:xfrm>
            <a:off x="376013" y="1736900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59" name="Google Shape;359;p21"/>
          <p:cNvSpPr/>
          <p:nvPr/>
        </p:nvSpPr>
        <p:spPr>
          <a:xfrm>
            <a:off x="376013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60" name="Google Shape;360;p21"/>
          <p:cNvSpPr/>
          <p:nvPr/>
        </p:nvSpPr>
        <p:spPr>
          <a:xfrm>
            <a:off x="376013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61" name="Google Shape;361;p21"/>
          <p:cNvSpPr/>
          <p:nvPr/>
        </p:nvSpPr>
        <p:spPr>
          <a:xfrm>
            <a:off x="376025" y="1736900"/>
            <a:ext cx="752100" cy="752100"/>
          </a:xfrm>
          <a:prstGeom prst="ellipse">
            <a:avLst/>
          </a:prstGeom>
          <a:solidFill>
            <a:srgbClr val="00FF00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62" name="Google Shape;362;p21"/>
          <p:cNvSpPr/>
          <p:nvPr/>
        </p:nvSpPr>
        <p:spPr>
          <a:xfrm>
            <a:off x="376025" y="3041800"/>
            <a:ext cx="752100" cy="752100"/>
          </a:xfrm>
          <a:prstGeom prst="ellipse">
            <a:avLst/>
          </a:prstGeom>
          <a:solidFill>
            <a:srgbClr val="FFFF00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63" name="Google Shape;363;p21"/>
          <p:cNvSpPr/>
          <p:nvPr/>
        </p:nvSpPr>
        <p:spPr>
          <a:xfrm>
            <a:off x="376025" y="4236925"/>
            <a:ext cx="752100" cy="7521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364" name="Google Shape;364;p21"/>
          <p:cNvSpPr txBox="1"/>
          <p:nvPr/>
        </p:nvSpPr>
        <p:spPr>
          <a:xfrm>
            <a:off x="5013875" y="928150"/>
            <a:ext cx="1911300" cy="612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         </a:t>
            </a:r>
            <a:r>
              <a:rPr lang="pt-PT">
                <a:solidFill>
                  <a:srgbClr val="000000"/>
                </a:solidFill>
              </a:rPr>
              <a:t>Jogador </a:t>
            </a:r>
            <a:r>
              <a:rPr lang="pt-PT"/>
              <a:t>1</a:t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PT">
                <a:solidFill>
                  <a:srgbClr val="000000"/>
                </a:solidFill>
              </a:rPr>
              <a:t>__________</a:t>
            </a:r>
            <a:endParaRPr/>
          </a:p>
        </p:txBody>
      </p:sp>
      <p:pic>
        <p:nvPicPr>
          <p:cNvPr id="365" name="Google Shape;36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76925" y="5717287"/>
            <a:ext cx="986199" cy="9883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Google Shape;366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85250" y="5753700"/>
            <a:ext cx="986200" cy="987850"/>
          </a:xfrm>
          <a:prstGeom prst="rect">
            <a:avLst/>
          </a:prstGeom>
          <a:noFill/>
          <a:ln>
            <a:noFill/>
          </a:ln>
        </p:spPr>
      </p:pic>
      <p:sp>
        <p:nvSpPr>
          <p:cNvPr id="367" name="Google Shape;367;p21"/>
          <p:cNvSpPr txBox="1"/>
          <p:nvPr/>
        </p:nvSpPr>
        <p:spPr>
          <a:xfrm>
            <a:off x="1540025" y="5753700"/>
            <a:ext cx="1911300" cy="612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         </a:t>
            </a:r>
            <a:r>
              <a:rPr lang="pt-PT">
                <a:solidFill>
                  <a:srgbClr val="000000"/>
                </a:solidFill>
              </a:rPr>
              <a:t>Jogador </a:t>
            </a:r>
            <a:r>
              <a:rPr lang="pt-PT"/>
              <a:t>2</a:t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PT">
                <a:solidFill>
                  <a:srgbClr val="000000"/>
                </a:solidFill>
              </a:rPr>
              <a:t>__________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