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c61652643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ac61652643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a2c5a58f1a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ga2c5a58f1a_0_2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2c5a58f1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a2c5a58f1a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2c5a58f1a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a2c5a58f1a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a2c5a58f1a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a2c5a58f1a_0_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a2c5a58f1a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a2c5a58f1a_0_9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a2c5a58f1a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ga2c5a58f1a_0_1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a2c5a58f1a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ga2c5a58f1a_0_1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a2c5a58f1a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ga2c5a58f1a_0_1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a2c5a58f1a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ga2c5a58f1a_0_2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c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5" name="Google Shape;85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6" name="Google Shape;86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7" name="Google Shape;87;p13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8" name="Google Shape;88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9" name="Google Shape;89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0" name="Google Shape;90;p13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1" name="Google Shape;91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2" name="Google Shape;92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3" name="Google Shape;93;p13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4" name="Google Shape;94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5" name="Google Shape;95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6" name="Google Shape;96;p13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7" name="Google Shape;97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8" name="Google Shape;98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9" name="Google Shape;99;p13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0" name="Google Shape;100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1" name="Google Shape;101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2" name="Google Shape;102;p13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3" name="Google Shape;103;p13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4" name="Google Shape;104;p13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5" name="Google Shape;105;p13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6" name="Google Shape;106;p13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7" name="Google Shape;107;p13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8" name="Google Shape;108;p13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109" name="Google Shape;10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3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3" name="Google Shape;373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4" name="Google Shape;374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5" name="Google Shape;375;p22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6" name="Google Shape;376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7" name="Google Shape;377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8" name="Google Shape;378;p22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79" name="Google Shape;379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0" name="Google Shape;380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1" name="Google Shape;381;p22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2" name="Google Shape;382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3" name="Google Shape;383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4" name="Google Shape;384;p22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5" name="Google Shape;385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6" name="Google Shape;386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7" name="Google Shape;387;p22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8" name="Google Shape;388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89" name="Google Shape;389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0" name="Google Shape;390;p22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1" name="Google Shape;391;p22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2" name="Google Shape;392;p22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3" name="Google Shape;393;p22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4" name="Google Shape;394;p22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5" name="Google Shape;395;p22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96" name="Google Shape;396;p22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397" name="Google Shape;39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22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17" name="Google Shape;117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18" name="Google Shape;118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19" name="Google Shape;119;p14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0" name="Google Shape;120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1" name="Google Shape;121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2" name="Google Shape;122;p14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3" name="Google Shape;123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4" name="Google Shape;124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5" name="Google Shape;125;p14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6" name="Google Shape;126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7" name="Google Shape;127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8" name="Google Shape;128;p14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9" name="Google Shape;129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0" name="Google Shape;130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1" name="Google Shape;131;p14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2" name="Google Shape;132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3" name="Google Shape;133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4" name="Google Shape;134;p14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5" name="Google Shape;135;p14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6" name="Google Shape;136;p14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7" name="Google Shape;137;p14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8" name="Google Shape;138;p14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9" name="Google Shape;139;p14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40" name="Google Shape;140;p14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141" name="Google Shape;14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4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49" name="Google Shape;149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0" name="Google Shape;150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1" name="Google Shape;151;p15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2" name="Google Shape;152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3" name="Google Shape;153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4" name="Google Shape;154;p15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5" name="Google Shape;155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6" name="Google Shape;156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7" name="Google Shape;157;p15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8" name="Google Shape;158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9" name="Google Shape;159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0" name="Google Shape;160;p15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1" name="Google Shape;161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2" name="Google Shape;162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3" name="Google Shape;163;p15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4" name="Google Shape;164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5" name="Google Shape;165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6" name="Google Shape;166;p15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7" name="Google Shape;167;p15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8" name="Google Shape;168;p15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69" name="Google Shape;169;p15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70" name="Google Shape;170;p15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71" name="Google Shape;171;p15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72" name="Google Shape;172;p15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173" name="Google Shape;1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5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1" name="Google Shape;181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2" name="Google Shape;182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3" name="Google Shape;183;p16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4" name="Google Shape;184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5" name="Google Shape;185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6" name="Google Shape;186;p16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7" name="Google Shape;187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8" name="Google Shape;188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9" name="Google Shape;189;p16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0" name="Google Shape;190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1" name="Google Shape;191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2" name="Google Shape;192;p16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3" name="Google Shape;193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4" name="Google Shape;194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5" name="Google Shape;195;p16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6" name="Google Shape;196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7" name="Google Shape;197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8" name="Google Shape;198;p16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99" name="Google Shape;199;p16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00" name="Google Shape;200;p16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01" name="Google Shape;201;p16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02" name="Google Shape;202;p16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03" name="Google Shape;203;p16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04" name="Google Shape;204;p16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205" name="Google Shape;2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16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3" name="Google Shape;213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4" name="Google Shape;214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5" name="Google Shape;215;p17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6" name="Google Shape;216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7" name="Google Shape;217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8" name="Google Shape;218;p17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9" name="Google Shape;219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0" name="Google Shape;220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1" name="Google Shape;221;p17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2" name="Google Shape;222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3" name="Google Shape;223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4" name="Google Shape;224;p17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5" name="Google Shape;225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6" name="Google Shape;226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7" name="Google Shape;227;p17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8" name="Google Shape;228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29" name="Google Shape;229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0" name="Google Shape;230;p17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1" name="Google Shape;231;p17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2" name="Google Shape;232;p17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3" name="Google Shape;233;p17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4" name="Google Shape;234;p17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5" name="Google Shape;235;p17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36" name="Google Shape;236;p17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237" name="Google Shape;23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7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45" name="Google Shape;245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46" name="Google Shape;246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47" name="Google Shape;247;p18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48" name="Google Shape;248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49" name="Google Shape;249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0" name="Google Shape;250;p18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1" name="Google Shape;251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2" name="Google Shape;252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3" name="Google Shape;253;p18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4" name="Google Shape;254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5" name="Google Shape;255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6" name="Google Shape;256;p18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7" name="Google Shape;257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8" name="Google Shape;258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9" name="Google Shape;259;p18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0" name="Google Shape;260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1" name="Google Shape;261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2" name="Google Shape;262;p18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3" name="Google Shape;263;p18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4" name="Google Shape;264;p18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5" name="Google Shape;265;p18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6" name="Google Shape;266;p18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7" name="Google Shape;267;p18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68" name="Google Shape;268;p18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269" name="Google Shape;26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8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9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77" name="Google Shape;277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78" name="Google Shape;278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79" name="Google Shape;279;p19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0" name="Google Shape;280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1" name="Google Shape;281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2" name="Google Shape;282;p19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3" name="Google Shape;283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4" name="Google Shape;284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5" name="Google Shape;285;p19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6" name="Google Shape;286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7" name="Google Shape;287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8" name="Google Shape;288;p19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89" name="Google Shape;289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0" name="Google Shape;290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1" name="Google Shape;291;p19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2" name="Google Shape;292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3" name="Google Shape;293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4" name="Google Shape;294;p19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5" name="Google Shape;295;p19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6" name="Google Shape;296;p19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7" name="Google Shape;297;p19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8" name="Google Shape;298;p19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99" name="Google Shape;299;p19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00" name="Google Shape;300;p19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301" name="Google Shape;3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9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0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09" name="Google Shape;309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0" name="Google Shape;310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1" name="Google Shape;311;p20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2" name="Google Shape;312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3" name="Google Shape;313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4" name="Google Shape;314;p20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5" name="Google Shape;315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6" name="Google Shape;316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7" name="Google Shape;317;p20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8" name="Google Shape;318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19" name="Google Shape;319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0" name="Google Shape;320;p20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1" name="Google Shape;321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2" name="Google Shape;322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3" name="Google Shape;323;p20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4" name="Google Shape;324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5" name="Google Shape;325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6" name="Google Shape;326;p20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7" name="Google Shape;327;p20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8" name="Google Shape;328;p20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29" name="Google Shape;329;p20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30" name="Google Shape;330;p20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31" name="Google Shape;331;p20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32" name="Google Shape;332;p20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333" name="Google Shape;33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20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1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1" name="Google Shape;341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2" name="Google Shape;342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3" name="Google Shape;343;p21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4" name="Google Shape;344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5" name="Google Shape;345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6" name="Google Shape;346;p21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7" name="Google Shape;347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8" name="Google Shape;348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49" name="Google Shape;349;p21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0" name="Google Shape;350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1" name="Google Shape;351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2" name="Google Shape;352;p21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3" name="Google Shape;353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4" name="Google Shape;354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5" name="Google Shape;355;p21"/>
          <p:cNvSpPr/>
          <p:nvPr/>
        </p:nvSpPr>
        <p:spPr>
          <a:xfrm>
            <a:off x="420600" y="1741475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6" name="Google Shape;356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7" name="Google Shape;357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8" name="Google Shape;358;p21"/>
          <p:cNvSpPr/>
          <p:nvPr/>
        </p:nvSpPr>
        <p:spPr>
          <a:xfrm>
            <a:off x="376013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59" name="Google Shape;359;p21"/>
          <p:cNvSpPr/>
          <p:nvPr/>
        </p:nvSpPr>
        <p:spPr>
          <a:xfrm>
            <a:off x="376013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60" name="Google Shape;360;p21"/>
          <p:cNvSpPr/>
          <p:nvPr/>
        </p:nvSpPr>
        <p:spPr>
          <a:xfrm>
            <a:off x="376013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61" name="Google Shape;361;p21"/>
          <p:cNvSpPr/>
          <p:nvPr/>
        </p:nvSpPr>
        <p:spPr>
          <a:xfrm>
            <a:off x="376025" y="1736900"/>
            <a:ext cx="752100" cy="7521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62" name="Google Shape;362;p21"/>
          <p:cNvSpPr/>
          <p:nvPr/>
        </p:nvSpPr>
        <p:spPr>
          <a:xfrm>
            <a:off x="376025" y="3041800"/>
            <a:ext cx="752100" cy="752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63" name="Google Shape;363;p21"/>
          <p:cNvSpPr/>
          <p:nvPr/>
        </p:nvSpPr>
        <p:spPr>
          <a:xfrm>
            <a:off x="376025" y="4236925"/>
            <a:ext cx="752100" cy="752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364" name="Google Shape;364;p21"/>
          <p:cNvSpPr txBox="1"/>
          <p:nvPr/>
        </p:nvSpPr>
        <p:spPr>
          <a:xfrm>
            <a:off x="5013875" y="92815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1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  <p:pic>
        <p:nvPicPr>
          <p:cNvPr id="365" name="Google Shape;36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6925" y="5717287"/>
            <a:ext cx="986199" cy="98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250" y="5753700"/>
            <a:ext cx="986200" cy="98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21"/>
          <p:cNvSpPr txBox="1"/>
          <p:nvPr/>
        </p:nvSpPr>
        <p:spPr>
          <a:xfrm>
            <a:off x="1540025" y="5753700"/>
            <a:ext cx="1911300" cy="612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         </a:t>
            </a:r>
            <a:r>
              <a:rPr lang="pt-PT">
                <a:solidFill>
                  <a:srgbClr val="000000"/>
                </a:solidFill>
              </a:rPr>
              <a:t>Jogador </a:t>
            </a:r>
            <a:r>
              <a:rPr lang="pt-PT"/>
              <a:t>2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PT">
                <a:solidFill>
                  <a:srgbClr val="000000"/>
                </a:solidFill>
              </a:rPr>
              <a:t>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