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801600" cy="9601200" type="A3"/>
  <p:notesSz cx="6858000" cy="9144000"/>
  <p:defaultTextStyle>
    <a:defPPr>
      <a:defRPr lang="pt-PT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62" autoAdjust="0"/>
    <p:restoredTop sz="94660"/>
  </p:normalViewPr>
  <p:slideViewPr>
    <p:cSldViewPr>
      <p:cViewPr>
        <p:scale>
          <a:sx n="89" d="100"/>
          <a:sy n="89" d="100"/>
        </p:scale>
        <p:origin x="-12" y="-78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A9B4-8862-441D-A478-E2A4E0299234}" type="datetimeFigureOut">
              <a:rPr lang="pt-PT" smtClean="0"/>
              <a:pPr/>
              <a:t>05/01/2024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FA124-FBC3-4134-AE12-54F5C04A3D8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A9B4-8862-441D-A478-E2A4E0299234}" type="datetimeFigureOut">
              <a:rPr lang="pt-PT" smtClean="0"/>
              <a:pPr/>
              <a:t>05/01/2024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FA124-FBC3-4134-AE12-54F5C04A3D8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A9B4-8862-441D-A478-E2A4E0299234}" type="datetimeFigureOut">
              <a:rPr lang="pt-PT" smtClean="0"/>
              <a:pPr/>
              <a:t>05/01/2024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FA124-FBC3-4134-AE12-54F5C04A3D8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A9B4-8862-441D-A478-E2A4E0299234}" type="datetimeFigureOut">
              <a:rPr lang="pt-PT" smtClean="0"/>
              <a:pPr/>
              <a:t>05/01/2024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FA124-FBC3-4134-AE12-54F5C04A3D8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A9B4-8862-441D-A478-E2A4E0299234}" type="datetimeFigureOut">
              <a:rPr lang="pt-PT" smtClean="0"/>
              <a:pPr/>
              <a:t>05/01/2024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FA124-FBC3-4134-AE12-54F5C04A3D8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A9B4-8862-441D-A478-E2A4E0299234}" type="datetimeFigureOut">
              <a:rPr lang="pt-PT" smtClean="0"/>
              <a:pPr/>
              <a:t>05/01/2024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FA124-FBC3-4134-AE12-54F5C04A3D8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A9B4-8862-441D-A478-E2A4E0299234}" type="datetimeFigureOut">
              <a:rPr lang="pt-PT" smtClean="0"/>
              <a:pPr/>
              <a:t>05/01/2024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FA124-FBC3-4134-AE12-54F5C04A3D8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A9B4-8862-441D-A478-E2A4E0299234}" type="datetimeFigureOut">
              <a:rPr lang="pt-PT" smtClean="0"/>
              <a:pPr/>
              <a:t>05/01/2024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FA124-FBC3-4134-AE12-54F5C04A3D8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A9B4-8862-441D-A478-E2A4E0299234}" type="datetimeFigureOut">
              <a:rPr lang="pt-PT" smtClean="0"/>
              <a:pPr/>
              <a:t>05/01/2024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FA124-FBC3-4134-AE12-54F5C04A3D8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A9B4-8862-441D-A478-E2A4E0299234}" type="datetimeFigureOut">
              <a:rPr lang="pt-PT" smtClean="0"/>
              <a:pPr/>
              <a:t>05/01/2024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FA124-FBC3-4134-AE12-54F5C04A3D8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CA9B4-8862-441D-A478-E2A4E0299234}" type="datetimeFigureOut">
              <a:rPr lang="pt-PT" smtClean="0"/>
              <a:pPr/>
              <a:t>05/01/2024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FA124-FBC3-4134-AE12-54F5C04A3D8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CA9B4-8862-441D-A478-E2A4E0299234}" type="datetimeFigureOut">
              <a:rPr lang="pt-PT" smtClean="0"/>
              <a:pPr/>
              <a:t>05/01/2024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FA124-FBC3-4134-AE12-54F5C04A3D8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>
            <a:extLst>
              <a:ext uri="{FF2B5EF4-FFF2-40B4-BE49-F238E27FC236}">
                <a16:creationId xmlns="" xmlns:a16="http://schemas.microsoft.com/office/drawing/2014/main" id="{E01E5D02-021B-4343-8793-722655C697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2248" y="696144"/>
            <a:ext cx="9937104" cy="864096"/>
          </a:xfrm>
          <a:ln w="57150">
            <a:solidFill>
              <a:srgbClr val="00B050"/>
            </a:solidFill>
          </a:ln>
        </p:spPr>
        <p:txBody>
          <a:bodyPr>
            <a:noAutofit/>
          </a:bodyPr>
          <a:lstStyle/>
          <a:p>
            <a:pPr lvl="0">
              <a:defRPr/>
            </a:pPr>
            <a:r>
              <a:rPr lang="pt-PT" altLang="pt-P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Planta do Espaço do </a:t>
            </a:r>
            <a:r>
              <a:rPr lang="pt-PT" altLang="pt-P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8CRJM </a:t>
            </a:r>
            <a:br>
              <a:rPr lang="pt-PT" altLang="pt-P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PT" altLang="pt-P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Pavilhão Desportivo do Porto da Cruz</a:t>
            </a:r>
            <a:endParaRPr lang="en-US" altLang="pt-P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pSp>
        <p:nvGrpSpPr>
          <p:cNvPr id="607" name="Grupo 606"/>
          <p:cNvGrpSpPr/>
          <p:nvPr/>
        </p:nvGrpSpPr>
        <p:grpSpPr>
          <a:xfrm>
            <a:off x="521884" y="1656184"/>
            <a:ext cx="11451749" cy="7784988"/>
            <a:chOff x="1062355" y="2815496"/>
            <a:chExt cx="9887903" cy="5125294"/>
          </a:xfrm>
        </p:grpSpPr>
        <p:sp>
          <p:nvSpPr>
            <p:cNvPr id="457" name="TextBox 620"/>
            <p:cNvSpPr txBox="1">
              <a:spLocks noChangeArrowheads="1"/>
            </p:cNvSpPr>
            <p:nvPr/>
          </p:nvSpPr>
          <p:spPr bwMode="auto">
            <a:xfrm rot="5400000">
              <a:off x="4937945" y="4261354"/>
              <a:ext cx="1592236" cy="18602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pt-PT" altLang="pt-PT" sz="800" dirty="0" smtClean="0">
                  <a:solidFill>
                    <a:schemeClr val="bg1"/>
                  </a:solidFill>
                  <a:latin typeface="Arial" charset="0"/>
                </a:rPr>
                <a:t>1.º Ciclo</a:t>
              </a:r>
            </a:p>
          </p:txBody>
        </p:sp>
        <p:sp>
          <p:nvSpPr>
            <p:cNvPr id="458" name="TextBox 620"/>
            <p:cNvSpPr txBox="1">
              <a:spLocks noChangeArrowheads="1"/>
            </p:cNvSpPr>
            <p:nvPr/>
          </p:nvSpPr>
          <p:spPr bwMode="auto">
            <a:xfrm rot="5400000">
              <a:off x="5514444" y="5438911"/>
              <a:ext cx="439237" cy="18602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pt-PT" altLang="pt-PT" sz="800" dirty="0" smtClean="0">
                  <a:solidFill>
                    <a:schemeClr val="bg1"/>
                  </a:solidFill>
                  <a:latin typeface="Arial" charset="0"/>
                </a:rPr>
                <a:t>2.º Ciclo</a:t>
              </a:r>
            </a:p>
          </p:txBody>
        </p:sp>
        <p:grpSp>
          <p:nvGrpSpPr>
            <p:cNvPr id="606" name="Grupo 605"/>
            <p:cNvGrpSpPr/>
            <p:nvPr/>
          </p:nvGrpSpPr>
          <p:grpSpPr>
            <a:xfrm>
              <a:off x="1062355" y="2815496"/>
              <a:ext cx="9887903" cy="5125294"/>
              <a:chOff x="1062355" y="2815496"/>
              <a:chExt cx="9887903" cy="5125294"/>
            </a:xfrm>
          </p:grpSpPr>
          <p:sp>
            <p:nvSpPr>
              <p:cNvPr id="7199" name="TextBox 620">
                <a:extLst>
                  <a:ext uri="{FF2B5EF4-FFF2-40B4-BE49-F238E27FC236}">
                    <a16:creationId xmlns="" xmlns:a16="http://schemas.microsoft.com/office/drawing/2014/main" id="{D69F5022-B915-43F6-BBFB-8D95BC7728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71068" y="6839416"/>
                <a:ext cx="3305209" cy="22694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128016" tIns="64008" rIns="128016" bIns="64008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pt-PT" altLang="pt-PT" sz="1400" dirty="0">
                    <a:solidFill>
                      <a:schemeClr val="bg1"/>
                    </a:solidFill>
                    <a:latin typeface="+mn-lt"/>
                  </a:rPr>
                  <a:t>Receção </a:t>
                </a:r>
              </a:p>
            </p:txBody>
          </p:sp>
          <p:grpSp>
            <p:nvGrpSpPr>
              <p:cNvPr id="605" name="Grupo 604"/>
              <p:cNvGrpSpPr/>
              <p:nvPr/>
            </p:nvGrpSpPr>
            <p:grpSpPr>
              <a:xfrm>
                <a:off x="1062355" y="2815496"/>
                <a:ext cx="9887903" cy="5125294"/>
                <a:chOff x="1062355" y="2815496"/>
                <a:chExt cx="9887903" cy="5125294"/>
              </a:xfrm>
            </p:grpSpPr>
            <p:grpSp>
              <p:nvGrpSpPr>
                <p:cNvPr id="481" name="Grupo 480"/>
                <p:cNvGrpSpPr/>
                <p:nvPr/>
              </p:nvGrpSpPr>
              <p:grpSpPr>
                <a:xfrm>
                  <a:off x="1062355" y="2815496"/>
                  <a:ext cx="9887903" cy="5125294"/>
                  <a:chOff x="1062355" y="2815496"/>
                  <a:chExt cx="9887903" cy="5125294"/>
                </a:xfrm>
              </p:grpSpPr>
              <p:grpSp>
                <p:nvGrpSpPr>
                  <p:cNvPr id="479" name="Grupo 478"/>
                  <p:cNvGrpSpPr/>
                  <p:nvPr/>
                </p:nvGrpSpPr>
                <p:grpSpPr>
                  <a:xfrm>
                    <a:off x="1062355" y="2815496"/>
                    <a:ext cx="9887903" cy="5125294"/>
                    <a:chOff x="1062355" y="2815496"/>
                    <a:chExt cx="9887903" cy="5125294"/>
                  </a:xfrm>
                </p:grpSpPr>
                <p:grpSp>
                  <p:nvGrpSpPr>
                    <p:cNvPr id="472" name="Grupo 471"/>
                    <p:cNvGrpSpPr/>
                    <p:nvPr/>
                  </p:nvGrpSpPr>
                  <p:grpSpPr>
                    <a:xfrm>
                      <a:off x="1062355" y="2815496"/>
                      <a:ext cx="9887903" cy="4930319"/>
                      <a:chOff x="1062355" y="3227070"/>
                      <a:chExt cx="9887903" cy="4930319"/>
                    </a:xfrm>
                  </p:grpSpPr>
                  <p:sp>
                    <p:nvSpPr>
                      <p:cNvPr id="814" name="Retângulo 320">
                        <a:extLst>
                          <a:ext uri="{FF2B5EF4-FFF2-40B4-BE49-F238E27FC236}">
                            <a16:creationId xmlns="" xmlns:a16="http://schemas.microsoft.com/office/drawing/2014/main" id="{67A4F1A3-6AC7-4908-BFFB-FEF10A3C517B}"/>
                          </a:ext>
                        </a:extLst>
                      </p:cNvPr>
                      <p:cNvSpPr/>
                      <p:nvPr/>
                    </p:nvSpPr>
                    <p:spPr>
                      <a:xfrm rot="10800000">
                        <a:off x="6076274" y="3969822"/>
                        <a:ext cx="310873" cy="331848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vert="vert" lIns="128016" tIns="64008" rIns="128016" bIns="64008" anchor="ctr"/>
                      <a:lstStyle/>
                      <a:p>
                        <a:pPr algn="ctr" eaLnBrk="1" hangingPunct="1">
                          <a:defRPr/>
                        </a:pPr>
                        <a:r>
                          <a:rPr lang="pt-PT" sz="1100" dirty="0">
                            <a:solidFill>
                              <a:schemeClr val="bg1"/>
                            </a:solidFill>
                          </a:rPr>
                          <a:t>Lista de Escolas/Alunos + Resultados Torneios</a:t>
                        </a:r>
                      </a:p>
                    </p:txBody>
                  </p:sp>
                  <p:grpSp>
                    <p:nvGrpSpPr>
                      <p:cNvPr id="463" name="Grupo 462"/>
                      <p:cNvGrpSpPr/>
                      <p:nvPr/>
                    </p:nvGrpSpPr>
                    <p:grpSpPr>
                      <a:xfrm>
                        <a:off x="1062355" y="3227070"/>
                        <a:ext cx="9887903" cy="4930319"/>
                        <a:chOff x="1062355" y="3227070"/>
                        <a:chExt cx="9887903" cy="4930319"/>
                      </a:xfrm>
                    </p:grpSpPr>
                    <p:sp>
                      <p:nvSpPr>
                        <p:cNvPr id="820" name="CaixaDeTexto 819">
                          <a:extLst>
                            <a:ext uri="{FF2B5EF4-FFF2-40B4-BE49-F238E27FC236}">
                              <a16:creationId xmlns="" xmlns:a16="http://schemas.microsoft.com/office/drawing/2014/main" id="{934B9299-D001-48C7-AEA4-BCA875C53D5A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319766" y="4206857"/>
                          <a:ext cx="854900" cy="23058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lIns="128016" tIns="64008" rIns="128016" bIns="64008">
                          <a:spAutoFit/>
                        </a:bodyPr>
                        <a:lstStyle/>
                        <a:p>
                          <a:pPr>
                            <a:defRPr/>
                          </a:pPr>
                          <a:r>
                            <a:rPr lang="pt-PT" sz="13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+mj-lt"/>
                            </a:rPr>
                            <a:t>Robótica</a:t>
                          </a:r>
                        </a:p>
                      </p:txBody>
                    </p:sp>
                    <p:sp>
                      <p:nvSpPr>
                        <p:cNvPr id="771" name="CaixaDeTexto 770">
                          <a:extLst>
                            <a:ext uri="{FF2B5EF4-FFF2-40B4-BE49-F238E27FC236}">
                              <a16:creationId xmlns="" xmlns:a16="http://schemas.microsoft.com/office/drawing/2014/main" id="{D62FA367-2E9A-4607-8CD9-A66BBA834309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257592" y="5723877"/>
                          <a:ext cx="991235" cy="32932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lIns="128016" tIns="64008" rIns="128016" bIns="64008">
                          <a:spAutoFit/>
                        </a:bodyPr>
                        <a:lstStyle/>
                        <a:p>
                          <a:pPr>
                            <a:defRPr/>
                          </a:pPr>
                          <a:r>
                            <a:rPr lang="pt-PT" sz="13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+mj-lt"/>
                            </a:rPr>
                            <a:t>Origami</a:t>
                          </a:r>
                        </a:p>
                      </p:txBody>
                    </p:sp>
                    <p:grpSp>
                      <p:nvGrpSpPr>
                        <p:cNvPr id="461" name="Grupo 460"/>
                        <p:cNvGrpSpPr/>
                        <p:nvPr/>
                      </p:nvGrpSpPr>
                      <p:grpSpPr>
                        <a:xfrm>
                          <a:off x="1062355" y="3227070"/>
                          <a:ext cx="9887903" cy="4930319"/>
                          <a:chOff x="1062355" y="3227070"/>
                          <a:chExt cx="9887903" cy="4930319"/>
                        </a:xfrm>
                      </p:grpSpPr>
                      <p:sp>
                        <p:nvSpPr>
                          <p:cNvPr id="490" name="Retângulo 320">
                            <a:extLst>
                              <a:ext uri="{FF2B5EF4-FFF2-40B4-BE49-F238E27FC236}">
                                <a16:creationId xmlns="" xmlns:a16="http://schemas.microsoft.com/office/drawing/2014/main" id="{6E95082A-C824-49BB-A60F-FA5E0AF2BF1E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rot="10800000">
                            <a:off x="10490672" y="3258718"/>
                            <a:ext cx="360604" cy="509274"/>
                          </a:xfrm>
                          <a:prstGeom prst="rect">
                            <a:avLst/>
                          </a:prstGeom>
                          <a:solidFill>
                            <a:srgbClr val="00B050"/>
                          </a:solidFill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vert="vert270" lIns="128016" tIns="64008" rIns="128016" bIns="64008" anchor="ctr"/>
                          <a:lstStyle/>
                          <a:p>
                            <a:pPr algn="ctr" eaLnBrk="1" hangingPunct="1">
                              <a:defRPr/>
                            </a:pPr>
                            <a:r>
                              <a:rPr lang="pt-PT" sz="800" dirty="0">
                                <a:solidFill>
                                  <a:schemeClr val="tx1"/>
                                </a:solidFill>
                              </a:rPr>
                              <a:t>Semáforo</a:t>
                            </a:r>
                          </a:p>
                        </p:txBody>
                      </p:sp>
                      <p:sp>
                        <p:nvSpPr>
                          <p:cNvPr id="494" name="Retângulo 320">
                            <a:extLst>
                              <a:ext uri="{FF2B5EF4-FFF2-40B4-BE49-F238E27FC236}">
                                <a16:creationId xmlns="" xmlns:a16="http://schemas.microsoft.com/office/drawing/2014/main" id="{A3BAA64B-EB8A-4FAD-80C5-5D0690E04918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rot="10800000">
                            <a:off x="10490672" y="3780194"/>
                            <a:ext cx="345878" cy="509274"/>
                          </a:xfrm>
                          <a:prstGeom prst="rect">
                            <a:avLst/>
                          </a:prstGeom>
                          <a:solidFill>
                            <a:srgbClr val="FF0000"/>
                          </a:solidFill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vert="vert270" lIns="128016" tIns="64008" rIns="128016" bIns="64008" anchor="ctr"/>
                          <a:lstStyle/>
                          <a:p>
                            <a:pPr algn="ctr" eaLnBrk="1" hangingPunct="1">
                              <a:defRPr/>
                            </a:pPr>
                            <a:r>
                              <a:rPr lang="pt-PT" sz="700" dirty="0">
                                <a:solidFill>
                                  <a:schemeClr val="tx1"/>
                                </a:solidFill>
                              </a:rPr>
                              <a:t>Gatos &amp; Cães</a:t>
                            </a:r>
                          </a:p>
                        </p:txBody>
                      </p:sp>
                      <p:sp>
                        <p:nvSpPr>
                          <p:cNvPr id="495" name="Retângulo 320">
                            <a:extLst>
                              <a:ext uri="{FF2B5EF4-FFF2-40B4-BE49-F238E27FC236}">
                                <a16:creationId xmlns="" xmlns:a16="http://schemas.microsoft.com/office/drawing/2014/main" id="{4A4AEF5D-593D-4237-83E3-9B10C5A279A2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rot="10800000">
                            <a:off x="10490672" y="4301670"/>
                            <a:ext cx="345880" cy="509274"/>
                          </a:xfrm>
                          <a:prstGeom prst="rect">
                            <a:avLst/>
                          </a:prstGeom>
                          <a:solidFill>
                            <a:srgbClr val="0070C0"/>
                          </a:solidFill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vert="vert270" lIns="128016" tIns="64008" rIns="128016" bIns="64008" anchor="ctr"/>
                          <a:lstStyle/>
                          <a:p>
                            <a:pPr algn="ctr" eaLnBrk="1" hangingPunct="1">
                              <a:defRPr/>
                            </a:pPr>
                            <a:r>
                              <a:rPr lang="pt-PT" sz="800" dirty="0">
                                <a:solidFill>
                                  <a:schemeClr val="tx1"/>
                                </a:solidFill>
                              </a:rPr>
                              <a:t>Rastros</a:t>
                            </a:r>
                          </a:p>
                        </p:txBody>
                      </p:sp>
                      <p:sp>
                        <p:nvSpPr>
                          <p:cNvPr id="496" name="Retângulo 320">
                            <a:extLst>
                              <a:ext uri="{FF2B5EF4-FFF2-40B4-BE49-F238E27FC236}">
                                <a16:creationId xmlns="" xmlns:a16="http://schemas.microsoft.com/office/drawing/2014/main" id="{7732BD72-0929-49BC-96C9-34EFC20248AF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rot="10800000">
                            <a:off x="10490672" y="4823146"/>
                            <a:ext cx="346144" cy="509274"/>
                          </a:xfrm>
                          <a:prstGeom prst="rect">
                            <a:avLst/>
                          </a:prstGeom>
                          <a:solidFill>
                            <a:srgbClr val="FFFF00"/>
                          </a:solidFill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vert="vert270" lIns="128016" tIns="64008" rIns="128016" bIns="64008" anchor="ctr"/>
                          <a:lstStyle/>
                          <a:p>
                            <a:pPr algn="ctr" eaLnBrk="1" hangingPunct="1">
                              <a:defRPr/>
                            </a:pPr>
                            <a:r>
                              <a:rPr lang="pt-PT" sz="800" dirty="0">
                                <a:solidFill>
                                  <a:schemeClr val="tx1"/>
                                </a:solidFill>
                              </a:rPr>
                              <a:t>Produto</a:t>
                            </a:r>
                          </a:p>
                        </p:txBody>
                      </p:sp>
                      <p:grpSp>
                        <p:nvGrpSpPr>
                          <p:cNvPr id="460" name="Grupo 459"/>
                          <p:cNvGrpSpPr/>
                          <p:nvPr/>
                        </p:nvGrpSpPr>
                        <p:grpSpPr>
                          <a:xfrm>
                            <a:off x="1062355" y="3227070"/>
                            <a:ext cx="9887903" cy="4930319"/>
                            <a:chOff x="1062355" y="3227070"/>
                            <a:chExt cx="9887903" cy="4930319"/>
                          </a:xfrm>
                        </p:grpSpPr>
                        <p:sp>
                          <p:nvSpPr>
                            <p:cNvPr id="5" name="Retângulo 4">
                              <a:extLst>
                                <a:ext uri="{FF2B5EF4-FFF2-40B4-BE49-F238E27FC236}">
                                  <a16:creationId xmlns="" xmlns:a16="http://schemas.microsoft.com/office/drawing/2014/main" id="{68CCDB25-52FC-44B3-828E-C6FDB0CA439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062355" y="3227070"/>
                              <a:ext cx="9887903" cy="4930319"/>
                            </a:xfrm>
                            <a:prstGeom prst="rect">
                              <a:avLst/>
                            </a:prstGeom>
                            <a:noFill/>
                            <a:ln w="38100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lIns="128016" tIns="64008" rIns="128016" bIns="64008" anchor="ctr"/>
                            <a:lstStyle/>
                            <a:p>
                              <a:pPr algn="ctr" eaLnBrk="1" hangingPunct="1">
                                <a:defRPr/>
                              </a:pPr>
                              <a:endParaRPr lang="pt-PT" dirty="0"/>
                            </a:p>
                          </p:txBody>
                        </p:sp>
                        <p:sp>
                          <p:nvSpPr>
                            <p:cNvPr id="7185" name="TextBox 620">
                              <a:extLst>
                                <a:ext uri="{FF2B5EF4-FFF2-40B4-BE49-F238E27FC236}">
                                  <a16:creationId xmlns="" xmlns:a16="http://schemas.microsoft.com/office/drawing/2014/main" id="{A4B9414C-9B2B-4676-B40A-D4036A0CFC66}"/>
                                </a:ext>
                              </a:extLst>
                            </p:cNvPr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1226654" y="7620154"/>
                              <a:ext cx="3730477" cy="530882"/>
                            </a:xfrm>
                            <a:prstGeom prst="rect">
                              <a:avLst/>
                            </a:prstGeom>
                            <a:solidFill>
                              <a:schemeClr val="tx1"/>
                            </a:solidFill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=""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  <p:txBody>
                            <a:bodyPr wrap="square" lIns="128016" tIns="64008" rIns="128016" bIns="64008">
                              <a:spAutoFit/>
                            </a:bodyPr>
                            <a:lstStyle>
                              <a:lvl1pPr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1pPr>
                              <a:lvl2pPr marL="742950" indent="-285750"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2pPr>
                              <a:lvl3pPr marL="1143000" indent="-228600"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3pPr>
                              <a:lvl4pPr marL="1600200" indent="-228600"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4pPr>
                              <a:lvl5pPr marL="2057400" indent="-228600"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9pPr>
                            </a:lstStyle>
                            <a:p>
                              <a:pPr algn="ctr" eaLnBrk="1" hangingPunct="1">
                                <a:defRPr/>
                              </a:pPr>
                              <a:r>
                                <a:rPr lang="pt-PT" altLang="pt-PT" sz="1100" dirty="0">
                                  <a:solidFill>
                                    <a:schemeClr val="bg1"/>
                                  </a:solidFill>
                                  <a:latin typeface="Arial" panose="020B0604020202020204" pitchFamily="34" charset="0"/>
                                </a:rPr>
                                <a:t>BANCADA     </a:t>
                              </a:r>
                              <a:r>
                                <a:rPr lang="pt-PT" altLang="pt-PT" sz="1100" dirty="0" smtClean="0">
                                  <a:solidFill>
                                    <a:schemeClr val="bg1"/>
                                  </a:solidFill>
                                  <a:latin typeface="Arial" panose="020B0604020202020204" pitchFamily="34" charset="0"/>
                                </a:rPr>
                                <a:t>Professores/Alunos</a:t>
                              </a:r>
                            </a:p>
                            <a:p>
                              <a:pPr algn="ctr" eaLnBrk="1" hangingPunct="1">
                                <a:defRPr/>
                              </a:pPr>
                              <a:endParaRPr lang="pt-PT" altLang="pt-PT" sz="1100" dirty="0" smtClean="0">
                                <a:solidFill>
                                  <a:schemeClr val="bg1"/>
                                </a:solidFill>
                                <a:latin typeface="Arial" panose="020B0604020202020204" pitchFamily="34" charset="0"/>
                              </a:endParaRPr>
                            </a:p>
                            <a:p>
                              <a:pPr algn="ctr" eaLnBrk="1" hangingPunct="1">
                                <a:defRPr/>
                              </a:pPr>
                              <a:endParaRPr lang="pt-PT" altLang="pt-PT" sz="1100" dirty="0" smtClean="0">
                                <a:solidFill>
                                  <a:schemeClr val="bg1"/>
                                </a:solidFill>
                                <a:latin typeface="Arial" panose="020B0604020202020204" pitchFamily="34" charset="0"/>
                              </a:endParaRPr>
                            </a:p>
                            <a:p>
                              <a:pPr algn="ctr" eaLnBrk="1" hangingPunct="1">
                                <a:defRPr/>
                              </a:pPr>
                              <a:endParaRPr lang="pt-PT" altLang="pt-PT" sz="1100" dirty="0">
                                <a:solidFill>
                                  <a:schemeClr val="bg1"/>
                                </a:solidFill>
                                <a:latin typeface="Arial" panose="020B0604020202020204" pitchFamily="34" charset="0"/>
                              </a:endParaRPr>
                            </a:p>
                          </p:txBody>
                        </p:sp>
                        <p:grpSp>
                          <p:nvGrpSpPr>
                            <p:cNvPr id="7" name="Agrupar 3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7287046" y="3667590"/>
                              <a:ext cx="2707417" cy="457833"/>
                              <a:chOff x="4352525" y="2521277"/>
                              <a:chExt cx="1933824" cy="327023"/>
                            </a:xfrm>
                          </p:grpSpPr>
                          <p:grpSp>
                            <p:nvGrpSpPr>
                              <p:cNvPr id="8" name="Grupo 7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352525" y="2526170"/>
                                <a:ext cx="645663" cy="322130"/>
                                <a:chOff x="4754348" y="667514"/>
                                <a:chExt cx="776763" cy="586506"/>
                              </a:xfrm>
                            </p:grpSpPr>
                            <p:sp>
                              <p:nvSpPr>
                                <p:cNvPr id="29134" name="Rectangle 360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10800000">
                                  <a:off x="4754348" y="813969"/>
                                  <a:ext cx="776763" cy="294147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rot="10800000"/>
                                <a:lstStyle/>
                                <a:p>
                                  <a:pPr eaLnBrk="1" hangingPunct="1"/>
                                  <a:endParaRPr lang="pt-PT" altLang="pt-PT" dirty="0">
                                    <a:latin typeface="Arial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9" name="Grupo 6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4838573" y="667514"/>
                                  <a:ext cx="608035" cy="586506"/>
                                  <a:chOff x="4838573" y="667514"/>
                                  <a:chExt cx="608035" cy="586506"/>
                                </a:xfrm>
                              </p:grpSpPr>
                              <p:sp>
                                <p:nvSpPr>
                                  <p:cNvPr id="29136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838573" y="669334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9137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163809" y="667514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9138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335165" y="667518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9139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005438" y="668599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9140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841056" y="1112716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9141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999955" y="1112716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9142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161339" y="1114032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9143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334773" y="1111197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</p:grpSp>
                          </p:grpSp>
                          <p:grpSp>
                            <p:nvGrpSpPr>
                              <p:cNvPr id="10" name="Grupo 420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997630" y="2521277"/>
                                <a:ext cx="645663" cy="322128"/>
                                <a:chOff x="4754352" y="667523"/>
                                <a:chExt cx="776763" cy="586503"/>
                              </a:xfrm>
                            </p:grpSpPr>
                            <p:sp>
                              <p:nvSpPr>
                                <p:cNvPr id="29124" name="Rectangle 360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10800000">
                                  <a:off x="4754352" y="813970"/>
                                  <a:ext cx="776763" cy="294148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rot="10800000"/>
                                <a:lstStyle/>
                                <a:p>
                                  <a:pPr eaLnBrk="1" hangingPunct="1"/>
                                  <a:endParaRPr lang="pt-PT" altLang="pt-PT" dirty="0">
                                    <a:latin typeface="Arial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11" name="Grupo 422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4838575" y="667523"/>
                                  <a:ext cx="608037" cy="586503"/>
                                  <a:chOff x="4838575" y="667523"/>
                                  <a:chExt cx="608037" cy="586503"/>
                                </a:xfrm>
                              </p:grpSpPr>
                              <p:sp>
                                <p:nvSpPr>
                                  <p:cNvPr id="29126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838575" y="669333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9127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163812" y="667523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9128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335169" y="667523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9129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005440" y="668604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9130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841060" y="1112722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9131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999957" y="1112722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9132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161337" y="1114038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9133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334771" y="1111200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</p:grpSp>
                          </p:grpSp>
                          <p:grpSp>
                            <p:nvGrpSpPr>
                              <p:cNvPr id="13" name="Grupo 443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5640685" y="2522081"/>
                                <a:ext cx="645664" cy="322128"/>
                                <a:chOff x="4754354" y="667517"/>
                                <a:chExt cx="776764" cy="586503"/>
                              </a:xfrm>
                            </p:grpSpPr>
                            <p:sp>
                              <p:nvSpPr>
                                <p:cNvPr id="29114" name="Rectangle 360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10800000">
                                  <a:off x="4754354" y="813968"/>
                                  <a:ext cx="776764" cy="294147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rot="10800000"/>
                                <a:lstStyle/>
                                <a:p>
                                  <a:pPr eaLnBrk="1" hangingPunct="1"/>
                                  <a:endParaRPr lang="pt-PT" altLang="pt-PT" dirty="0">
                                    <a:latin typeface="Arial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14" name="Grupo 446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4838576" y="667517"/>
                                  <a:ext cx="608038" cy="586503"/>
                                  <a:chOff x="4838576" y="667517"/>
                                  <a:chExt cx="608038" cy="586503"/>
                                </a:xfrm>
                              </p:grpSpPr>
                              <p:sp>
                                <p:nvSpPr>
                                  <p:cNvPr id="29116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838576" y="669332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9117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163812" y="667517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9118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335171" y="667517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9119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005441" y="668603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9120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841059" y="1112716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9121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999959" y="1112716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9122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161335" y="1114032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9123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334769" y="1111196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</p:grpSp>
                          </p:grpSp>
                        </p:grpSp>
                        <p:sp>
                          <p:nvSpPr>
                            <p:cNvPr id="7214" name="TextBox 620">
                              <a:extLst>
                                <a:ext uri="{FF2B5EF4-FFF2-40B4-BE49-F238E27FC236}">
                                  <a16:creationId xmlns="" xmlns:a16="http://schemas.microsoft.com/office/drawing/2014/main" id="{4436954B-50D1-475F-96BD-8AD17E2C6E6E}"/>
                                </a:ext>
                              </a:extLst>
                            </p:cNvPr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 rot="16200000">
                              <a:off x="4874913" y="7702372"/>
                              <a:ext cx="422210" cy="257774"/>
                            </a:xfrm>
                            <a:prstGeom prst="rect">
                              <a:avLst/>
                            </a:prstGeom>
                            <a:solidFill>
                              <a:schemeClr val="tx1"/>
                            </a:solidFill>
                            <a:ln>
                              <a:noFill/>
                            </a:ln>
                            <a:extLst>
                              <a:ext uri="{91240B29-F687-4F45-9708-019B960494DF}">
                                <a14:hiddenLine xmlns=""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  <p:txBody>
                            <a:bodyPr wrap="square" lIns="128016" tIns="64008" rIns="128016" bIns="64008">
                              <a:spAutoFit/>
                            </a:bodyPr>
                            <a:lstStyle>
                              <a:lvl1pPr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1pPr>
                              <a:lvl2pPr marL="742950" indent="-285750"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2pPr>
                              <a:lvl3pPr marL="1143000" indent="-228600"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3pPr>
                              <a:lvl4pPr marL="1600200" indent="-228600"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4pPr>
                              <a:lvl5pPr marL="2057400" indent="-228600"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9pPr>
                            </a:lstStyle>
                            <a:p>
                              <a:pPr algn="ctr" eaLnBrk="1" hangingPunct="1">
                                <a:defRPr/>
                              </a:pPr>
                              <a:r>
                                <a:rPr lang="pt-PT" altLang="pt-PT" sz="1100" dirty="0">
                                  <a:solidFill>
                                    <a:schemeClr val="bg1"/>
                                  </a:solidFill>
                                  <a:latin typeface="Arial" panose="020B0604020202020204" pitchFamily="34" charset="0"/>
                                </a:rPr>
                                <a:t>WC</a:t>
                              </a:r>
                            </a:p>
                          </p:txBody>
                        </p:sp>
                        <p:sp>
                          <p:nvSpPr>
                            <p:cNvPr id="724" name="TextBox 620">
                              <a:extLst>
                                <a:ext uri="{FF2B5EF4-FFF2-40B4-BE49-F238E27FC236}">
                                  <a16:creationId xmlns="" xmlns:a16="http://schemas.microsoft.com/office/drawing/2014/main" id="{CCFDE620-DF81-49CC-9AD7-D66B711B2E80}"/>
                                </a:ext>
                              </a:extLst>
                            </p:cNvPr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5330179" y="7809781"/>
                              <a:ext cx="1168847" cy="262665"/>
                            </a:xfrm>
                            <a:prstGeom prst="rect">
                              <a:avLst/>
                            </a:prstGeom>
                            <a:solidFill>
                              <a:srgbClr val="00B050"/>
                            </a:solidFill>
                            <a:ln>
                              <a:noFill/>
                            </a:ln>
                          </p:spPr>
                          <p:txBody>
                            <a:bodyPr lIns="128016" tIns="64008" rIns="128016" bIns="64008">
                              <a:spAutoFit/>
                            </a:bodyPr>
                            <a:lstStyle>
                              <a:lvl1pPr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1pPr>
                              <a:lvl2pPr marL="742950" indent="-285750"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2pPr>
                              <a:lvl3pPr marL="1143000" indent="-228600"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3pPr>
                              <a:lvl4pPr marL="1600200" indent="-228600"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4pPr>
                              <a:lvl5pPr marL="2057400" indent="-228600"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9pPr>
                            </a:lstStyle>
                            <a:p>
                              <a:pPr algn="ctr" eaLnBrk="1" hangingPunct="1">
                                <a:defRPr/>
                              </a:pPr>
                              <a:r>
                                <a:rPr lang="pt-PT" altLang="pt-PT" sz="1400" dirty="0">
                                  <a:solidFill>
                                    <a:schemeClr val="bg1"/>
                                  </a:solidFill>
                                  <a:latin typeface="+mn-lt"/>
                                </a:rPr>
                                <a:t>Porteiro</a:t>
                              </a:r>
                            </a:p>
                          </p:txBody>
                        </p:sp>
                        <p:sp>
                          <p:nvSpPr>
                            <p:cNvPr id="774" name="TextBox 620">
                              <a:extLst>
                                <a:ext uri="{FF2B5EF4-FFF2-40B4-BE49-F238E27FC236}">
                                  <a16:creationId xmlns="" xmlns:a16="http://schemas.microsoft.com/office/drawing/2014/main" id="{C4741518-3E6E-46BA-B9C2-A209FEB22272}"/>
                                </a:ext>
                              </a:extLst>
                            </p:cNvPr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4086686" y="7809781"/>
                              <a:ext cx="843352" cy="327606"/>
                            </a:xfrm>
                            <a:prstGeom prst="rect">
                              <a:avLst/>
                            </a:prstGeom>
                            <a:solidFill>
                              <a:srgbClr val="00B050"/>
                            </a:solidFill>
                            <a:ln>
                              <a:noFill/>
                            </a:ln>
                          </p:spPr>
                          <p:txBody>
                            <a:bodyPr wrap="square" lIns="128016" tIns="64008" rIns="128016" bIns="64008">
                              <a:spAutoFit/>
                            </a:bodyPr>
                            <a:lstStyle>
                              <a:lvl1pPr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1pPr>
                              <a:lvl2pPr marL="742950" indent="-285750"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2pPr>
                              <a:lvl3pPr marL="1143000" indent="-228600"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3pPr>
                              <a:lvl4pPr marL="1600200" indent="-228600"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4pPr>
                              <a:lvl5pPr marL="2057400" indent="-228600"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5pPr>
                              <a:lvl6pPr marL="25146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6pPr>
                              <a:lvl7pPr marL="29718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7pPr>
                              <a:lvl8pPr marL="34290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8pPr>
                              <a:lvl9pPr marL="3886200" indent="-228600" eaLnBrk="0" fontAlgn="base" hangingPunct="0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defRPr sz="2400">
                                  <a:solidFill>
                                    <a:schemeClr val="tx1"/>
                                  </a:solidFill>
                                  <a:latin typeface="Times New Roman" panose="02020603050405020304" pitchFamily="18" charset="0"/>
                                </a:defRPr>
                              </a:lvl9pPr>
                            </a:lstStyle>
                            <a:p>
                              <a:pPr algn="ctr" eaLnBrk="1" hangingPunct="1">
                                <a:defRPr/>
                              </a:pPr>
                              <a:r>
                                <a:rPr lang="pt-PT" altLang="pt-PT" sz="1000" dirty="0" smtClean="0">
                                  <a:solidFill>
                                    <a:schemeClr val="bg1"/>
                                  </a:solidFill>
                                  <a:latin typeface="+mn-lt"/>
                                </a:rPr>
                                <a:t>Máquina de café/Snacks</a:t>
                              </a:r>
                              <a:endParaRPr lang="pt-PT" altLang="pt-PT" sz="1000" dirty="0">
                                <a:solidFill>
                                  <a:schemeClr val="bg1"/>
                                </a:solidFill>
                                <a:latin typeface="+mn-lt"/>
                              </a:endParaRPr>
                            </a:p>
                          </p:txBody>
                        </p:sp>
                        <p:grpSp>
                          <p:nvGrpSpPr>
                            <p:cNvPr id="28972" name="Agrupar 606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7257592" y="4515179"/>
                              <a:ext cx="2707414" cy="456704"/>
                              <a:chOff x="4342600" y="2599651"/>
                              <a:chExt cx="1933822" cy="326217"/>
                            </a:xfrm>
                          </p:grpSpPr>
                          <p:grpSp>
                            <p:nvGrpSpPr>
                              <p:cNvPr id="28985" name="Grupo 7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342600" y="2606861"/>
                                <a:ext cx="645663" cy="319007"/>
                                <a:chOff x="4742406" y="814430"/>
                                <a:chExt cx="776763" cy="580820"/>
                              </a:xfrm>
                            </p:grpSpPr>
                            <p:sp>
                              <p:nvSpPr>
                                <p:cNvPr id="28940" name="Rectangle 360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10800000">
                                  <a:off x="4742406" y="955199"/>
                                  <a:ext cx="776763" cy="294147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rot="10800000"/>
                                <a:lstStyle/>
                                <a:p>
                                  <a:pPr eaLnBrk="1" hangingPunct="1"/>
                                  <a:endParaRPr lang="pt-PT" altLang="pt-PT" dirty="0">
                                    <a:latin typeface="Arial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28986" name="Grupo 6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4826628" y="814430"/>
                                  <a:ext cx="608035" cy="580820"/>
                                  <a:chOff x="4826628" y="814430"/>
                                  <a:chExt cx="608035" cy="580820"/>
                                </a:xfrm>
                              </p:grpSpPr>
                              <p:sp>
                                <p:nvSpPr>
                                  <p:cNvPr id="28942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826628" y="816242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43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151865" y="814430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44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323220" y="814431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45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993493" y="815511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46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829116" y="1253946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47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988013" y="1253946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48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149392" y="1255262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49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322826" y="1252427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</p:grpSp>
                          </p:grpSp>
                          <p:grpSp>
                            <p:nvGrpSpPr>
                              <p:cNvPr id="28987" name="Grupo 420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987705" y="2601964"/>
                                <a:ext cx="645664" cy="319008"/>
                                <a:chOff x="4742412" y="814429"/>
                                <a:chExt cx="776764" cy="580822"/>
                              </a:xfrm>
                            </p:grpSpPr>
                            <p:sp>
                              <p:nvSpPr>
                                <p:cNvPr id="28930" name="Rectangle 360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10800000">
                                  <a:off x="4742412" y="955200"/>
                                  <a:ext cx="776764" cy="294147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rot="10800000"/>
                                <a:lstStyle/>
                                <a:p>
                                  <a:pPr eaLnBrk="1" hangingPunct="1"/>
                                  <a:endParaRPr lang="pt-PT" altLang="pt-PT" dirty="0">
                                    <a:latin typeface="Arial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28988" name="Grupo 422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4826630" y="814429"/>
                                  <a:ext cx="608042" cy="580822"/>
                                  <a:chOff x="4826630" y="814429"/>
                                  <a:chExt cx="608042" cy="580822"/>
                                </a:xfrm>
                              </p:grpSpPr>
                              <p:sp>
                                <p:nvSpPr>
                                  <p:cNvPr id="28932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826630" y="816246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33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151866" y="814429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34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323229" y="814431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35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993495" y="815512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36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829116" y="1253947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37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988013" y="1253947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38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149392" y="1255263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39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322826" y="1252425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</p:grpSp>
                          </p:grpSp>
                          <p:grpSp>
                            <p:nvGrpSpPr>
                              <p:cNvPr id="27648" name="Grupo 443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5630758" y="2599651"/>
                                <a:ext cx="645664" cy="322128"/>
                                <a:chOff x="4742412" y="808748"/>
                                <a:chExt cx="776764" cy="586503"/>
                              </a:xfrm>
                            </p:grpSpPr>
                            <p:sp>
                              <p:nvSpPr>
                                <p:cNvPr id="28920" name="Rectangle 360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10800000">
                                  <a:off x="4742412" y="955200"/>
                                  <a:ext cx="776764" cy="294147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rot="10800000"/>
                                <a:lstStyle/>
                                <a:p>
                                  <a:pPr eaLnBrk="1" hangingPunct="1"/>
                                  <a:endParaRPr lang="pt-PT" altLang="pt-PT" dirty="0">
                                    <a:latin typeface="Arial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27649" name="Grupo 446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4826631" y="808748"/>
                                  <a:ext cx="608040" cy="586503"/>
                                  <a:chOff x="4826631" y="808748"/>
                                  <a:chExt cx="608040" cy="586503"/>
                                </a:xfrm>
                              </p:grpSpPr>
                              <p:sp>
                                <p:nvSpPr>
                                  <p:cNvPr id="28922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826631" y="816243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23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151867" y="814429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24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323228" y="808748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25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993495" y="815512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26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829116" y="1253947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27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988013" y="1253947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28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149392" y="1255263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29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322826" y="1252428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</p:grpSp>
                          </p:grpSp>
                        </p:grpSp>
                        <p:grpSp>
                          <p:nvGrpSpPr>
                            <p:cNvPr id="27652" name="Agrupar 654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7257595" y="5177745"/>
                              <a:ext cx="2707408" cy="457836"/>
                              <a:chOff x="4339427" y="2587142"/>
                              <a:chExt cx="1933818" cy="327026"/>
                            </a:xfrm>
                          </p:grpSpPr>
                          <p:grpSp>
                            <p:nvGrpSpPr>
                              <p:cNvPr id="27654" name="Grupo 7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339427" y="2592040"/>
                                <a:ext cx="645664" cy="322128"/>
                                <a:chOff x="4738582" y="787444"/>
                                <a:chExt cx="776763" cy="586502"/>
                              </a:xfrm>
                            </p:grpSpPr>
                            <p:sp>
                              <p:nvSpPr>
                                <p:cNvPr id="28896" name="Rectangle 360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10800000">
                                  <a:off x="4738582" y="933894"/>
                                  <a:ext cx="776763" cy="294148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rot="10800000"/>
                                <a:lstStyle/>
                                <a:p>
                                  <a:pPr eaLnBrk="1" hangingPunct="1"/>
                                  <a:endParaRPr lang="pt-PT" altLang="pt-PT" dirty="0">
                                    <a:latin typeface="Arial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27655" name="Grupo 6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4822807" y="787444"/>
                                  <a:ext cx="608035" cy="586502"/>
                                  <a:chOff x="4822807" y="787444"/>
                                  <a:chExt cx="608035" cy="586502"/>
                                </a:xfrm>
                              </p:grpSpPr>
                              <p:sp>
                                <p:nvSpPr>
                                  <p:cNvPr id="28898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822807" y="789256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99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148043" y="787444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00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319399" y="787445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01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989671" y="788525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02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825289" y="1232642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03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984188" y="1232642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04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145564" y="1233958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905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318998" y="1231123"/>
                                    <a:ext cx="111443" cy="139989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</p:grpSp>
                          </p:grpSp>
                          <p:grpSp>
                            <p:nvGrpSpPr>
                              <p:cNvPr id="27656" name="Grupo 420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984522" y="2587142"/>
                                <a:ext cx="645663" cy="322131"/>
                                <a:chOff x="4738585" y="787440"/>
                                <a:chExt cx="776763" cy="586507"/>
                              </a:xfrm>
                            </p:grpSpPr>
                            <p:sp>
                              <p:nvSpPr>
                                <p:cNvPr id="28886" name="Rectangle 360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10800000">
                                  <a:off x="4738585" y="933892"/>
                                  <a:ext cx="776763" cy="294147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rot="10800000"/>
                                <a:lstStyle/>
                                <a:p>
                                  <a:pPr eaLnBrk="1" hangingPunct="1"/>
                                  <a:endParaRPr lang="pt-PT" altLang="pt-PT" dirty="0">
                                    <a:latin typeface="Arial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27657" name="Grupo 422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4822807" y="787440"/>
                                  <a:ext cx="608034" cy="586507"/>
                                  <a:chOff x="4822807" y="787440"/>
                                  <a:chExt cx="608034" cy="586507"/>
                                </a:xfrm>
                              </p:grpSpPr>
                              <p:sp>
                                <p:nvSpPr>
                                  <p:cNvPr id="28888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822807" y="789257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89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148044" y="787440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90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319398" y="787442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91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989672" y="788523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92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825295" y="1232643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93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984193" y="1232643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94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145573" y="1233959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95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319007" y="1231121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</p:grpSp>
                          </p:grpSp>
                          <p:grpSp>
                            <p:nvGrpSpPr>
                              <p:cNvPr id="27658" name="Grupo 443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5627581" y="2587949"/>
                                <a:ext cx="645664" cy="322131"/>
                                <a:chOff x="4738584" y="787442"/>
                                <a:chExt cx="776763" cy="586508"/>
                              </a:xfrm>
                            </p:grpSpPr>
                            <p:sp>
                              <p:nvSpPr>
                                <p:cNvPr id="28876" name="Rectangle 360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10800000">
                                  <a:off x="4738584" y="933895"/>
                                  <a:ext cx="776763" cy="294148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rot="10800000"/>
                                <a:lstStyle/>
                                <a:p>
                                  <a:pPr eaLnBrk="1" hangingPunct="1"/>
                                  <a:endParaRPr lang="pt-PT" altLang="pt-PT" dirty="0">
                                    <a:latin typeface="Arial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27659" name="Grupo 446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4822808" y="787442"/>
                                  <a:ext cx="608034" cy="586508"/>
                                  <a:chOff x="4822808" y="787442"/>
                                  <a:chExt cx="608034" cy="586508"/>
                                </a:xfrm>
                              </p:grpSpPr>
                              <p:sp>
                                <p:nvSpPr>
                                  <p:cNvPr id="28878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822808" y="789256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79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148044" y="787442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80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319399" y="787444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81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989673" y="788525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82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825291" y="1232646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83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984187" y="1232646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84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145566" y="1233962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85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319000" y="1231127"/>
                                    <a:ext cx="111443" cy="139989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</p:grpSp>
                          </p:grpSp>
                        </p:grpSp>
                        <p:grpSp>
                          <p:nvGrpSpPr>
                            <p:cNvPr id="27662" name="Agrupar 699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7257598" y="5983670"/>
                              <a:ext cx="2707402" cy="457841"/>
                              <a:chOff x="4363237" y="2626213"/>
                              <a:chExt cx="1933812" cy="327028"/>
                            </a:xfrm>
                          </p:grpSpPr>
                          <p:grpSp>
                            <p:nvGrpSpPr>
                              <p:cNvPr id="27663" name="Grupo 7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4363237" y="2631114"/>
                                <a:ext cx="645663" cy="322127"/>
                                <a:chOff x="4767228" y="858584"/>
                                <a:chExt cx="776762" cy="586501"/>
                              </a:xfrm>
                            </p:grpSpPr>
                            <p:sp>
                              <p:nvSpPr>
                                <p:cNvPr id="28852" name="Rectangle 360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10800000">
                                  <a:off x="4767228" y="1005035"/>
                                  <a:ext cx="776762" cy="294146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rot="10800000"/>
                                <a:lstStyle/>
                                <a:p>
                                  <a:pPr eaLnBrk="1" hangingPunct="1"/>
                                  <a:endParaRPr lang="pt-PT" altLang="pt-PT" dirty="0">
                                    <a:latin typeface="Arial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27664" name="Grupo 6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4851451" y="858584"/>
                                  <a:ext cx="608037" cy="586501"/>
                                  <a:chOff x="4851451" y="858584"/>
                                  <a:chExt cx="608037" cy="586501"/>
                                </a:xfrm>
                              </p:grpSpPr>
                              <p:sp>
                                <p:nvSpPr>
                                  <p:cNvPr id="28854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851451" y="860406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55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176688" y="858584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56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348045" y="858584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57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018316" y="859671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58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853935" y="1303783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59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012833" y="1303783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60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174208" y="1305097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61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347642" y="1302261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</p:grpSp>
                          </p:grpSp>
                          <p:grpSp>
                            <p:nvGrpSpPr>
                              <p:cNvPr id="27665" name="Grupo 420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5008330" y="2626213"/>
                                <a:ext cx="645662" cy="322132"/>
                                <a:chOff x="4767226" y="858578"/>
                                <a:chExt cx="776762" cy="586512"/>
                              </a:xfrm>
                            </p:grpSpPr>
                            <p:sp>
                              <p:nvSpPr>
                                <p:cNvPr id="28842" name="Rectangle 360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10800000">
                                  <a:off x="4767226" y="1005032"/>
                                  <a:ext cx="776762" cy="294148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rot="10800000"/>
                                <a:lstStyle/>
                                <a:p>
                                  <a:pPr eaLnBrk="1" hangingPunct="1"/>
                                  <a:endParaRPr lang="pt-PT" altLang="pt-PT" dirty="0">
                                    <a:latin typeface="Arial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27666" name="Grupo 422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4851451" y="858578"/>
                                  <a:ext cx="608036" cy="586512"/>
                                  <a:chOff x="4851451" y="858578"/>
                                  <a:chExt cx="608036" cy="586512"/>
                                </a:xfrm>
                              </p:grpSpPr>
                              <p:sp>
                                <p:nvSpPr>
                                  <p:cNvPr id="28844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851451" y="860394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45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176687" y="858578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46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348044" y="858580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47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018315" y="859663"/>
                                    <a:ext cx="111443" cy="139987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48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853936" y="1303782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49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012834" y="1303782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50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174215" y="1305102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51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347649" y="1302269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</p:grpSp>
                          </p:grpSp>
                          <p:grpSp>
                            <p:nvGrpSpPr>
                              <p:cNvPr id="27667" name="Grupo 443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5651386" y="2627018"/>
                                <a:ext cx="645663" cy="322130"/>
                                <a:chOff x="4767229" y="858578"/>
                                <a:chExt cx="776763" cy="586508"/>
                              </a:xfrm>
                            </p:grpSpPr>
                            <p:sp>
                              <p:nvSpPr>
                                <p:cNvPr id="28832" name="Rectangle 360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 rot="10800000">
                                  <a:off x="4767229" y="1005040"/>
                                  <a:ext cx="776763" cy="294147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rot="10800000"/>
                                <a:lstStyle/>
                                <a:p>
                                  <a:pPr eaLnBrk="1" hangingPunct="1"/>
                                  <a:endParaRPr lang="pt-PT" altLang="pt-PT" dirty="0">
                                    <a:latin typeface="Arial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27668" name="Grupo 446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4851455" y="858578"/>
                                  <a:ext cx="608037" cy="586508"/>
                                  <a:chOff x="4851455" y="858578"/>
                                  <a:chExt cx="608037" cy="586508"/>
                                </a:xfrm>
                              </p:grpSpPr>
                              <p:sp>
                                <p:nvSpPr>
                                  <p:cNvPr id="28834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851455" y="860395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35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176691" y="858578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36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348049" y="858581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37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018320" y="859664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38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4853939" y="1303779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39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012838" y="1303781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40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174214" y="1305098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28841" name="Rectangle 3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 rot="10800000">
                                    <a:off x="5347648" y="1302259"/>
                                    <a:ext cx="111443" cy="13998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rgbClr val="FFFFFF"/>
                                  </a:solidFill>
                                  <a:ln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10800000"/>
                                  <a:lstStyle/>
                                  <a:p>
                                    <a:pPr eaLnBrk="1" hangingPunct="1"/>
                                    <a:endParaRPr lang="pt-PT" altLang="pt-PT" dirty="0">
                                      <a:latin typeface="Arial" charset="0"/>
                                    </a:endParaRPr>
                                  </a:p>
                                </p:txBody>
                              </p:sp>
                            </p:grpSp>
                          </p:grpSp>
                        </p:grpSp>
                        <p:sp>
                          <p:nvSpPr>
                            <p:cNvPr id="509" name="Retângulo 628">
                              <a:extLst>
                                <a:ext uri="{FF2B5EF4-FFF2-40B4-BE49-F238E27FC236}">
                                  <a16:creationId xmlns="" xmlns:a16="http://schemas.microsoft.com/office/drawing/2014/main" id="{56C5D2A6-DB05-4959-A6FB-225F7BB539D0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 rot="5400000">
                              <a:off x="3472323" y="5170087"/>
                              <a:ext cx="47406" cy="4663097"/>
                            </a:xfrm>
                            <a:prstGeom prst="rect">
                              <a:avLst/>
                            </a:prstGeom>
                            <a:solidFill>
                              <a:schemeClr val="tx1"/>
                            </a:solidFill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lIns="128016" tIns="64008" rIns="128016" bIns="64008" anchor="ctr"/>
                            <a:lstStyle/>
                            <a:p>
                              <a:pPr algn="ctr" eaLnBrk="1" hangingPunct="1">
                                <a:defRPr/>
                              </a:pPr>
                              <a:endParaRPr lang="pt-PT" dirty="0"/>
                            </a:p>
                          </p:txBody>
                        </p:sp>
                      </p:grpSp>
                    </p:grpSp>
                  </p:grpSp>
                </p:grpSp>
                <p:sp>
                  <p:nvSpPr>
                    <p:cNvPr id="474" name="TextBox 6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205829" y="7682649"/>
                      <a:ext cx="1412392" cy="258141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pt-PT" altLang="pt-PT" sz="1600" dirty="0">
                          <a:solidFill>
                            <a:schemeClr val="bg1"/>
                          </a:solidFill>
                          <a:latin typeface="Arial" charset="0"/>
                        </a:rPr>
                        <a:t>Entrada</a:t>
                      </a:r>
                    </a:p>
                  </p:txBody>
                </p:sp>
              </p:grpSp>
              <p:pic>
                <p:nvPicPr>
                  <p:cNvPr id="28763" name="Picture 2" descr="Resultado de imagem para espaço ludico"/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lum bright="-10000" contrast="30000"/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8811957" y="5217490"/>
                    <a:ext cx="1968921" cy="150126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</p:grpSp>
            <p:sp>
              <p:nvSpPr>
                <p:cNvPr id="604" name="Seta em curva 603"/>
                <p:cNvSpPr/>
                <p:nvPr/>
              </p:nvSpPr>
              <p:spPr>
                <a:xfrm>
                  <a:off x="6138449" y="6829324"/>
                  <a:ext cx="897172" cy="339074"/>
                </a:xfrm>
                <a:prstGeom prst="bentArrow">
                  <a:avLst>
                    <a:gd name="adj1" fmla="val 37603"/>
                    <a:gd name="adj2" fmla="val 42329"/>
                    <a:gd name="adj3" fmla="val 50000"/>
                    <a:gd name="adj4" fmla="val 43750"/>
                  </a:avLst>
                </a:prstGeom>
                <a:solidFill>
                  <a:schemeClr val="tx1"/>
                </a:solidFill>
                <a:ln w="5715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PT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sp>
        <p:nvSpPr>
          <p:cNvPr id="425" name="CaixaDeTexto 424">
            <a:extLst>
              <a:ext uri="{FF2B5EF4-FFF2-40B4-BE49-F238E27FC236}">
                <a16:creationId xmlns="" xmlns:a16="http://schemas.microsoft.com/office/drawing/2014/main" id="{D62FA367-2E9A-4607-8CD9-A66BBA834309}"/>
              </a:ext>
            </a:extLst>
          </p:cNvPr>
          <p:cNvSpPr txBox="1"/>
          <p:nvPr/>
        </p:nvSpPr>
        <p:spPr>
          <a:xfrm>
            <a:off x="7840960" y="2064296"/>
            <a:ext cx="1148006" cy="329321"/>
          </a:xfrm>
          <a:prstGeom prst="rect">
            <a:avLst/>
          </a:prstGeom>
          <a:noFill/>
        </p:spPr>
        <p:txBody>
          <a:bodyPr lIns="128016" tIns="64008" rIns="128016" bIns="64008">
            <a:spAutoFit/>
          </a:bodyPr>
          <a:lstStyle/>
          <a:p>
            <a:pPr>
              <a:defRPr/>
            </a:pPr>
            <a:r>
              <a:rPr lang="pt-PT" sz="1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AXRAM</a:t>
            </a:r>
            <a:endParaRPr lang="pt-PT" sz="1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12" name="TextBox 619">
            <a:extLst>
              <a:ext uri="{FF2B5EF4-FFF2-40B4-BE49-F238E27FC236}">
                <a16:creationId xmlns:a16="http://schemas.microsoft.com/office/drawing/2014/main" xmlns="" id="{8FABE28F-9610-4A0A-9BC1-22A58237D5A2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188795" y="2587668"/>
            <a:ext cx="1483148" cy="29238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pt-PT" altLang="pt-PT" sz="1300" dirty="0">
                <a:solidFill>
                  <a:schemeClr val="bg1"/>
                </a:solidFill>
                <a:latin typeface="Arial" panose="020B0604020202020204" pitchFamily="34" charset="0"/>
              </a:rPr>
              <a:t>Júri Mesa</a:t>
            </a:r>
          </a:p>
        </p:txBody>
      </p:sp>
      <p:sp>
        <p:nvSpPr>
          <p:cNvPr id="1013" name="TextBox 619">
            <a:extLst>
              <a:ext uri="{FF2B5EF4-FFF2-40B4-BE49-F238E27FC236}">
                <a16:creationId xmlns:a16="http://schemas.microsoft.com/office/drawing/2014/main" xmlns="" id="{2C14BB3F-AC0B-4373-B73D-43B2139DC304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450529" y="4054127"/>
            <a:ext cx="959682" cy="292389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pt-PT" altLang="pt-PT" sz="1300" dirty="0">
                <a:solidFill>
                  <a:schemeClr val="bg1"/>
                </a:solidFill>
                <a:latin typeface="Arial" panose="020B0604020202020204" pitchFamily="34" charset="0"/>
              </a:rPr>
              <a:t>Apoio</a:t>
            </a:r>
          </a:p>
        </p:txBody>
      </p:sp>
      <p:pic>
        <p:nvPicPr>
          <p:cNvPr id="1047" name="Picture 660" descr="Resultado de imagem para ponto de encontro"/>
          <p:cNvPicPr>
            <a:picLocks noChangeAspect="1" noChangeArrowheads="1"/>
          </p:cNvPicPr>
          <p:nvPr/>
        </p:nvPicPr>
        <p:blipFill>
          <a:blip r:embed="rId3" cstate="print"/>
          <a:srcRect l="22820" r="15436"/>
          <a:stretch>
            <a:fillRect/>
          </a:stretch>
        </p:blipFill>
        <p:spPr bwMode="auto">
          <a:xfrm>
            <a:off x="6760840" y="1704256"/>
            <a:ext cx="504056" cy="756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51" name="Grupo 1050"/>
          <p:cNvGrpSpPr/>
          <p:nvPr/>
        </p:nvGrpSpPr>
        <p:grpSpPr>
          <a:xfrm>
            <a:off x="5608712" y="1992288"/>
            <a:ext cx="1224137" cy="288032"/>
            <a:chOff x="3376464" y="8040960"/>
            <a:chExt cx="913949" cy="360040"/>
          </a:xfrm>
        </p:grpSpPr>
        <p:sp>
          <p:nvSpPr>
            <p:cNvPr id="1052" name="Seta para a esquerda 1051"/>
            <p:cNvSpPr/>
            <p:nvPr/>
          </p:nvSpPr>
          <p:spPr>
            <a:xfrm>
              <a:off x="3376464" y="8040960"/>
              <a:ext cx="792088" cy="360040"/>
            </a:xfrm>
            <a:prstGeom prst="leftArrow">
              <a:avLst>
                <a:gd name="adj1" fmla="val 50000"/>
                <a:gd name="adj2" fmla="val 92652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053" name="CaixaDeTexto 1052"/>
            <p:cNvSpPr txBox="1"/>
            <p:nvPr/>
          </p:nvSpPr>
          <p:spPr>
            <a:xfrm>
              <a:off x="3642341" y="8064769"/>
              <a:ext cx="648072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000" b="1" dirty="0" smtClean="0"/>
                <a:t>2.º Ciclo</a:t>
              </a:r>
              <a:endParaRPr lang="pt-PT" sz="1000" b="1" dirty="0"/>
            </a:p>
          </p:txBody>
        </p:sp>
      </p:grpSp>
      <p:pic>
        <p:nvPicPr>
          <p:cNvPr id="1026" name="Picture 2" descr="Logotipo_7CRJM_Final_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49272" y="48072"/>
            <a:ext cx="1368152" cy="1130900"/>
          </a:xfrm>
          <a:prstGeom prst="rect">
            <a:avLst/>
          </a:prstGeom>
          <a:solidFill>
            <a:schemeClr val="bg1"/>
          </a:solidFill>
        </p:spPr>
      </p:pic>
      <p:grpSp>
        <p:nvGrpSpPr>
          <p:cNvPr id="459" name="Grupo 458"/>
          <p:cNvGrpSpPr/>
          <p:nvPr/>
        </p:nvGrpSpPr>
        <p:grpSpPr>
          <a:xfrm rot="5400000">
            <a:off x="1138261" y="2928684"/>
            <a:ext cx="5123894" cy="4679941"/>
            <a:chOff x="922530" y="3585442"/>
            <a:chExt cx="5268069" cy="4951736"/>
          </a:xfrm>
        </p:grpSpPr>
        <p:sp>
          <p:nvSpPr>
            <p:cNvPr id="913" name="Rectangle 447"/>
            <p:cNvSpPr>
              <a:spLocks noChangeArrowheads="1"/>
            </p:cNvSpPr>
            <p:nvPr/>
          </p:nvSpPr>
          <p:spPr bwMode="auto">
            <a:xfrm rot="16200000">
              <a:off x="1326388" y="5851037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14" name="Rectangle 449"/>
            <p:cNvSpPr>
              <a:spLocks noChangeArrowheads="1"/>
            </p:cNvSpPr>
            <p:nvPr/>
          </p:nvSpPr>
          <p:spPr bwMode="auto">
            <a:xfrm rot="16200000">
              <a:off x="1326388" y="560627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15" name="Rectangle 450"/>
            <p:cNvSpPr>
              <a:spLocks noChangeArrowheads="1"/>
            </p:cNvSpPr>
            <p:nvPr/>
          </p:nvSpPr>
          <p:spPr bwMode="auto">
            <a:xfrm rot="16200000">
              <a:off x="945475" y="5871275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16" name="Rectangle 452"/>
            <p:cNvSpPr>
              <a:spLocks noChangeArrowheads="1"/>
            </p:cNvSpPr>
            <p:nvPr/>
          </p:nvSpPr>
          <p:spPr bwMode="auto">
            <a:xfrm rot="16200000">
              <a:off x="946049" y="560627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17" name="Rectangle 455"/>
            <p:cNvSpPr>
              <a:spLocks noChangeArrowheads="1"/>
            </p:cNvSpPr>
            <p:nvPr/>
          </p:nvSpPr>
          <p:spPr bwMode="auto">
            <a:xfrm rot="16200000">
              <a:off x="1326387" y="6721918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18" name="Rectangle 456"/>
            <p:cNvSpPr>
              <a:spLocks noChangeArrowheads="1"/>
            </p:cNvSpPr>
            <p:nvPr/>
          </p:nvSpPr>
          <p:spPr bwMode="auto">
            <a:xfrm rot="16200000">
              <a:off x="1325813" y="6405061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19" name="Rectangle 457"/>
            <p:cNvSpPr>
              <a:spLocks noChangeArrowheads="1"/>
            </p:cNvSpPr>
            <p:nvPr/>
          </p:nvSpPr>
          <p:spPr bwMode="auto">
            <a:xfrm rot="16200000">
              <a:off x="1325813" y="6118562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20" name="Rectangle 458"/>
            <p:cNvSpPr>
              <a:spLocks noChangeArrowheads="1"/>
            </p:cNvSpPr>
            <p:nvPr/>
          </p:nvSpPr>
          <p:spPr bwMode="auto">
            <a:xfrm rot="16200000">
              <a:off x="936857" y="6721918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21" name="Rectangle 459"/>
            <p:cNvSpPr>
              <a:spLocks noChangeArrowheads="1"/>
            </p:cNvSpPr>
            <p:nvPr/>
          </p:nvSpPr>
          <p:spPr bwMode="auto">
            <a:xfrm rot="16200000">
              <a:off x="936857" y="6405061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22" name="Rectangle 460"/>
            <p:cNvSpPr>
              <a:spLocks noChangeArrowheads="1"/>
            </p:cNvSpPr>
            <p:nvPr/>
          </p:nvSpPr>
          <p:spPr bwMode="auto">
            <a:xfrm rot="16200000">
              <a:off x="944900" y="612804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23" name="TextBox 355">
              <a:extLst>
                <a:ext uri="{FF2B5EF4-FFF2-40B4-BE49-F238E27FC236}">
                  <a16:creationId xmlns="" xmlns:a16="http://schemas.microsoft.com/office/drawing/2014/main" id="{5B29A2EC-9097-4603-B214-00F8601F8471}"/>
                </a:ext>
              </a:extLst>
            </p:cNvPr>
            <p:cNvSpPr txBox="1"/>
            <p:nvPr/>
          </p:nvSpPr>
          <p:spPr bwMode="auto">
            <a:xfrm rot="16200000">
              <a:off x="580994" y="6108070"/>
              <a:ext cx="1298255" cy="268971"/>
            </a:xfrm>
            <a:prstGeom prst="rect">
              <a:avLst/>
            </a:prstGeom>
            <a:solidFill>
              <a:srgbClr val="FF0000"/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PT" sz="1100" dirty="0" smtClean="0">
                  <a:solidFill>
                    <a:schemeClr val="bg1">
                      <a:lumMod val="95000"/>
                    </a:schemeClr>
                  </a:solidFill>
                </a:rPr>
                <a:t>R</a:t>
              </a:r>
              <a:endParaRPr lang="pt-PT" sz="11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924" name="Rectangle 447"/>
            <p:cNvSpPr>
              <a:spLocks noChangeArrowheads="1"/>
            </p:cNvSpPr>
            <p:nvPr/>
          </p:nvSpPr>
          <p:spPr bwMode="auto">
            <a:xfrm rot="16200000">
              <a:off x="1287778" y="7496530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25" name="Rectangle 449"/>
            <p:cNvSpPr>
              <a:spLocks noChangeArrowheads="1"/>
            </p:cNvSpPr>
            <p:nvPr/>
          </p:nvSpPr>
          <p:spPr bwMode="auto">
            <a:xfrm rot="16200000">
              <a:off x="1287778" y="7251772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26" name="Rectangle 450"/>
            <p:cNvSpPr>
              <a:spLocks noChangeArrowheads="1"/>
            </p:cNvSpPr>
            <p:nvPr/>
          </p:nvSpPr>
          <p:spPr bwMode="auto">
            <a:xfrm rot="16200000">
              <a:off x="906865" y="7516768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27" name="Rectangle 452"/>
            <p:cNvSpPr>
              <a:spLocks noChangeArrowheads="1"/>
            </p:cNvSpPr>
            <p:nvPr/>
          </p:nvSpPr>
          <p:spPr bwMode="auto">
            <a:xfrm rot="16200000">
              <a:off x="907440" y="7251772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28" name="Rectangle 455"/>
            <p:cNvSpPr>
              <a:spLocks noChangeArrowheads="1"/>
            </p:cNvSpPr>
            <p:nvPr/>
          </p:nvSpPr>
          <p:spPr bwMode="auto">
            <a:xfrm rot="16200000">
              <a:off x="1287778" y="8367411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29" name="Rectangle 456"/>
            <p:cNvSpPr>
              <a:spLocks noChangeArrowheads="1"/>
            </p:cNvSpPr>
            <p:nvPr/>
          </p:nvSpPr>
          <p:spPr bwMode="auto">
            <a:xfrm rot="16200000">
              <a:off x="1287203" y="8050554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30" name="Rectangle 457"/>
            <p:cNvSpPr>
              <a:spLocks noChangeArrowheads="1"/>
            </p:cNvSpPr>
            <p:nvPr/>
          </p:nvSpPr>
          <p:spPr bwMode="auto">
            <a:xfrm rot="16200000">
              <a:off x="1287203" y="7764055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31" name="Rectangle 458"/>
            <p:cNvSpPr>
              <a:spLocks noChangeArrowheads="1"/>
            </p:cNvSpPr>
            <p:nvPr/>
          </p:nvSpPr>
          <p:spPr bwMode="auto">
            <a:xfrm rot="16200000">
              <a:off x="898247" y="8367411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32" name="Rectangle 459"/>
            <p:cNvSpPr>
              <a:spLocks noChangeArrowheads="1"/>
            </p:cNvSpPr>
            <p:nvPr/>
          </p:nvSpPr>
          <p:spPr bwMode="auto">
            <a:xfrm rot="16200000">
              <a:off x="898247" y="8050554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33" name="Rectangle 460"/>
            <p:cNvSpPr>
              <a:spLocks noChangeArrowheads="1"/>
            </p:cNvSpPr>
            <p:nvPr/>
          </p:nvSpPr>
          <p:spPr bwMode="auto">
            <a:xfrm rot="16200000">
              <a:off x="906290" y="7773542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34" name="TextBox 355">
              <a:extLst>
                <a:ext uri="{FF2B5EF4-FFF2-40B4-BE49-F238E27FC236}">
                  <a16:creationId xmlns="" xmlns:a16="http://schemas.microsoft.com/office/drawing/2014/main" id="{3B615335-5ACC-4413-9C08-CC66F0728F9A}"/>
                </a:ext>
              </a:extLst>
            </p:cNvPr>
            <p:cNvSpPr txBox="1"/>
            <p:nvPr/>
          </p:nvSpPr>
          <p:spPr bwMode="auto">
            <a:xfrm rot="16200000">
              <a:off x="542386" y="7753563"/>
              <a:ext cx="1298256" cy="268971"/>
            </a:xfrm>
            <a:prstGeom prst="rect">
              <a:avLst/>
            </a:prstGeom>
            <a:solidFill>
              <a:srgbClr val="00B0F0"/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PT" sz="1100" dirty="0" smtClean="0">
                  <a:solidFill>
                    <a:schemeClr val="bg1">
                      <a:lumMod val="95000"/>
                    </a:schemeClr>
                  </a:solidFill>
                </a:rPr>
                <a:t>D</a:t>
              </a:r>
            </a:p>
          </p:txBody>
        </p:sp>
        <p:sp>
          <p:nvSpPr>
            <p:cNvPr id="935" name="Rectangle 447"/>
            <p:cNvSpPr>
              <a:spLocks noChangeArrowheads="1"/>
            </p:cNvSpPr>
            <p:nvPr/>
          </p:nvSpPr>
          <p:spPr bwMode="auto">
            <a:xfrm rot="16200000">
              <a:off x="1349555" y="4205545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36" name="Rectangle 449"/>
            <p:cNvSpPr>
              <a:spLocks noChangeArrowheads="1"/>
            </p:cNvSpPr>
            <p:nvPr/>
          </p:nvSpPr>
          <p:spPr bwMode="auto">
            <a:xfrm rot="16200000">
              <a:off x="1349555" y="3960787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37" name="Rectangle 450"/>
            <p:cNvSpPr>
              <a:spLocks noChangeArrowheads="1"/>
            </p:cNvSpPr>
            <p:nvPr/>
          </p:nvSpPr>
          <p:spPr bwMode="auto">
            <a:xfrm rot="16200000">
              <a:off x="968642" y="4225783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38" name="Rectangle 452"/>
            <p:cNvSpPr>
              <a:spLocks noChangeArrowheads="1"/>
            </p:cNvSpPr>
            <p:nvPr/>
          </p:nvSpPr>
          <p:spPr bwMode="auto">
            <a:xfrm rot="16200000">
              <a:off x="969216" y="3960787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39" name="Rectangle 455"/>
            <p:cNvSpPr>
              <a:spLocks noChangeArrowheads="1"/>
            </p:cNvSpPr>
            <p:nvPr/>
          </p:nvSpPr>
          <p:spPr bwMode="auto">
            <a:xfrm rot="16200000">
              <a:off x="1349554" y="5076426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40" name="Rectangle 456"/>
            <p:cNvSpPr>
              <a:spLocks noChangeArrowheads="1"/>
            </p:cNvSpPr>
            <p:nvPr/>
          </p:nvSpPr>
          <p:spPr bwMode="auto">
            <a:xfrm rot="16200000">
              <a:off x="1348980" y="475956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41" name="Rectangle 457"/>
            <p:cNvSpPr>
              <a:spLocks noChangeArrowheads="1"/>
            </p:cNvSpPr>
            <p:nvPr/>
          </p:nvSpPr>
          <p:spPr bwMode="auto">
            <a:xfrm rot="16200000">
              <a:off x="1348980" y="4473070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42" name="Rectangle 458"/>
            <p:cNvSpPr>
              <a:spLocks noChangeArrowheads="1"/>
            </p:cNvSpPr>
            <p:nvPr/>
          </p:nvSpPr>
          <p:spPr bwMode="auto">
            <a:xfrm rot="16200000">
              <a:off x="960024" y="5076426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43" name="Rectangle 459"/>
            <p:cNvSpPr>
              <a:spLocks noChangeArrowheads="1"/>
            </p:cNvSpPr>
            <p:nvPr/>
          </p:nvSpPr>
          <p:spPr bwMode="auto">
            <a:xfrm rot="16200000">
              <a:off x="960024" y="475956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44" name="Rectangle 460"/>
            <p:cNvSpPr>
              <a:spLocks noChangeArrowheads="1"/>
            </p:cNvSpPr>
            <p:nvPr/>
          </p:nvSpPr>
          <p:spPr bwMode="auto">
            <a:xfrm rot="16200000">
              <a:off x="968067" y="4482557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45" name="Rectangle 447"/>
            <p:cNvSpPr>
              <a:spLocks noChangeArrowheads="1"/>
            </p:cNvSpPr>
            <p:nvPr/>
          </p:nvSpPr>
          <p:spPr bwMode="auto">
            <a:xfrm rot="16200000">
              <a:off x="2262492" y="5851037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46" name="Rectangle 449"/>
            <p:cNvSpPr>
              <a:spLocks noChangeArrowheads="1"/>
            </p:cNvSpPr>
            <p:nvPr/>
          </p:nvSpPr>
          <p:spPr bwMode="auto">
            <a:xfrm rot="16200000">
              <a:off x="2262492" y="560627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47" name="Rectangle 450"/>
            <p:cNvSpPr>
              <a:spLocks noChangeArrowheads="1"/>
            </p:cNvSpPr>
            <p:nvPr/>
          </p:nvSpPr>
          <p:spPr bwMode="auto">
            <a:xfrm rot="16200000">
              <a:off x="1881579" y="5871275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48" name="Rectangle 452"/>
            <p:cNvSpPr>
              <a:spLocks noChangeArrowheads="1"/>
            </p:cNvSpPr>
            <p:nvPr/>
          </p:nvSpPr>
          <p:spPr bwMode="auto">
            <a:xfrm rot="16200000">
              <a:off x="1882153" y="560627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49" name="Rectangle 455"/>
            <p:cNvSpPr>
              <a:spLocks noChangeArrowheads="1"/>
            </p:cNvSpPr>
            <p:nvPr/>
          </p:nvSpPr>
          <p:spPr bwMode="auto">
            <a:xfrm rot="16200000">
              <a:off x="2262491" y="6721918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50" name="Rectangle 456"/>
            <p:cNvSpPr>
              <a:spLocks noChangeArrowheads="1"/>
            </p:cNvSpPr>
            <p:nvPr/>
          </p:nvSpPr>
          <p:spPr bwMode="auto">
            <a:xfrm rot="16200000">
              <a:off x="2261917" y="6405061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51" name="Rectangle 457"/>
            <p:cNvSpPr>
              <a:spLocks noChangeArrowheads="1"/>
            </p:cNvSpPr>
            <p:nvPr/>
          </p:nvSpPr>
          <p:spPr bwMode="auto">
            <a:xfrm rot="16200000">
              <a:off x="2261917" y="6118562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52" name="Rectangle 458"/>
            <p:cNvSpPr>
              <a:spLocks noChangeArrowheads="1"/>
            </p:cNvSpPr>
            <p:nvPr/>
          </p:nvSpPr>
          <p:spPr bwMode="auto">
            <a:xfrm rot="16200000">
              <a:off x="1872961" y="6721918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53" name="Rectangle 459"/>
            <p:cNvSpPr>
              <a:spLocks noChangeArrowheads="1"/>
            </p:cNvSpPr>
            <p:nvPr/>
          </p:nvSpPr>
          <p:spPr bwMode="auto">
            <a:xfrm rot="16200000">
              <a:off x="1872961" y="6405061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54" name="Rectangle 460"/>
            <p:cNvSpPr>
              <a:spLocks noChangeArrowheads="1"/>
            </p:cNvSpPr>
            <p:nvPr/>
          </p:nvSpPr>
          <p:spPr bwMode="auto">
            <a:xfrm rot="16200000">
              <a:off x="1881004" y="612804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55" name="TextBox 355">
              <a:extLst>
                <a:ext uri="{FF2B5EF4-FFF2-40B4-BE49-F238E27FC236}">
                  <a16:creationId xmlns="" xmlns:a16="http://schemas.microsoft.com/office/drawing/2014/main" id="{5B29A2EC-9097-4603-B214-00F8601F8471}"/>
                </a:ext>
              </a:extLst>
            </p:cNvPr>
            <p:cNvSpPr txBox="1"/>
            <p:nvPr/>
          </p:nvSpPr>
          <p:spPr bwMode="auto">
            <a:xfrm rot="16200000">
              <a:off x="1517098" y="6108070"/>
              <a:ext cx="1298255" cy="268971"/>
            </a:xfrm>
            <a:prstGeom prst="rect">
              <a:avLst/>
            </a:prstGeom>
            <a:solidFill>
              <a:srgbClr val="FF0000"/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PT" sz="1100" dirty="0" smtClean="0">
                  <a:solidFill>
                    <a:schemeClr val="bg1">
                      <a:lumMod val="95000"/>
                    </a:schemeClr>
                  </a:solidFill>
                </a:rPr>
                <a:t>R</a:t>
              </a:r>
              <a:endParaRPr lang="pt-PT" sz="11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956" name="Rectangle 447"/>
            <p:cNvSpPr>
              <a:spLocks noChangeArrowheads="1"/>
            </p:cNvSpPr>
            <p:nvPr/>
          </p:nvSpPr>
          <p:spPr bwMode="auto">
            <a:xfrm rot="16200000">
              <a:off x="2223882" y="7496530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57" name="Rectangle 449"/>
            <p:cNvSpPr>
              <a:spLocks noChangeArrowheads="1"/>
            </p:cNvSpPr>
            <p:nvPr/>
          </p:nvSpPr>
          <p:spPr bwMode="auto">
            <a:xfrm rot="16200000">
              <a:off x="2223882" y="7251772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58" name="Rectangle 450"/>
            <p:cNvSpPr>
              <a:spLocks noChangeArrowheads="1"/>
            </p:cNvSpPr>
            <p:nvPr/>
          </p:nvSpPr>
          <p:spPr bwMode="auto">
            <a:xfrm rot="16200000">
              <a:off x="1842969" y="7516768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59" name="Rectangle 452"/>
            <p:cNvSpPr>
              <a:spLocks noChangeArrowheads="1"/>
            </p:cNvSpPr>
            <p:nvPr/>
          </p:nvSpPr>
          <p:spPr bwMode="auto">
            <a:xfrm rot="16200000">
              <a:off x="1843544" y="7251772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60" name="Rectangle 455"/>
            <p:cNvSpPr>
              <a:spLocks noChangeArrowheads="1"/>
            </p:cNvSpPr>
            <p:nvPr/>
          </p:nvSpPr>
          <p:spPr bwMode="auto">
            <a:xfrm rot="16200000">
              <a:off x="2223882" y="8367411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61" name="Rectangle 456"/>
            <p:cNvSpPr>
              <a:spLocks noChangeArrowheads="1"/>
            </p:cNvSpPr>
            <p:nvPr/>
          </p:nvSpPr>
          <p:spPr bwMode="auto">
            <a:xfrm rot="16200000">
              <a:off x="2223307" y="8050554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62" name="Rectangle 457"/>
            <p:cNvSpPr>
              <a:spLocks noChangeArrowheads="1"/>
            </p:cNvSpPr>
            <p:nvPr/>
          </p:nvSpPr>
          <p:spPr bwMode="auto">
            <a:xfrm rot="16200000">
              <a:off x="2223307" y="7764055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63" name="Rectangle 458"/>
            <p:cNvSpPr>
              <a:spLocks noChangeArrowheads="1"/>
            </p:cNvSpPr>
            <p:nvPr/>
          </p:nvSpPr>
          <p:spPr bwMode="auto">
            <a:xfrm rot="16200000">
              <a:off x="1834351" y="8367411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64" name="Rectangle 459"/>
            <p:cNvSpPr>
              <a:spLocks noChangeArrowheads="1"/>
            </p:cNvSpPr>
            <p:nvPr/>
          </p:nvSpPr>
          <p:spPr bwMode="auto">
            <a:xfrm rot="16200000">
              <a:off x="1834351" y="8050554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65" name="Rectangle 460"/>
            <p:cNvSpPr>
              <a:spLocks noChangeArrowheads="1"/>
            </p:cNvSpPr>
            <p:nvPr/>
          </p:nvSpPr>
          <p:spPr bwMode="auto">
            <a:xfrm rot="16200000">
              <a:off x="1842394" y="7773542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66" name="TextBox 355">
              <a:extLst>
                <a:ext uri="{FF2B5EF4-FFF2-40B4-BE49-F238E27FC236}">
                  <a16:creationId xmlns="" xmlns:a16="http://schemas.microsoft.com/office/drawing/2014/main" id="{3B615335-5ACC-4413-9C08-CC66F0728F9A}"/>
                </a:ext>
              </a:extLst>
            </p:cNvPr>
            <p:cNvSpPr txBox="1"/>
            <p:nvPr/>
          </p:nvSpPr>
          <p:spPr bwMode="auto">
            <a:xfrm rot="16200000">
              <a:off x="1478489" y="7753563"/>
              <a:ext cx="1298256" cy="268971"/>
            </a:xfrm>
            <a:prstGeom prst="rect">
              <a:avLst/>
            </a:prstGeom>
            <a:solidFill>
              <a:srgbClr val="00B0F0"/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PT" sz="1100" dirty="0" smtClean="0">
                  <a:solidFill>
                    <a:schemeClr val="bg1">
                      <a:lumMod val="95000"/>
                    </a:schemeClr>
                  </a:solidFill>
                </a:rPr>
                <a:t>D</a:t>
              </a:r>
              <a:endParaRPr lang="pt-PT" sz="11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967" name="Rectangle 447"/>
            <p:cNvSpPr>
              <a:spLocks noChangeArrowheads="1"/>
            </p:cNvSpPr>
            <p:nvPr/>
          </p:nvSpPr>
          <p:spPr bwMode="auto">
            <a:xfrm rot="16200000">
              <a:off x="2285659" y="4205545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68" name="Rectangle 449"/>
            <p:cNvSpPr>
              <a:spLocks noChangeArrowheads="1"/>
            </p:cNvSpPr>
            <p:nvPr/>
          </p:nvSpPr>
          <p:spPr bwMode="auto">
            <a:xfrm rot="16200000">
              <a:off x="2285659" y="3960787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69" name="Rectangle 450"/>
            <p:cNvSpPr>
              <a:spLocks noChangeArrowheads="1"/>
            </p:cNvSpPr>
            <p:nvPr/>
          </p:nvSpPr>
          <p:spPr bwMode="auto">
            <a:xfrm rot="16200000">
              <a:off x="1904746" y="4225783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70" name="Rectangle 452"/>
            <p:cNvSpPr>
              <a:spLocks noChangeArrowheads="1"/>
            </p:cNvSpPr>
            <p:nvPr/>
          </p:nvSpPr>
          <p:spPr bwMode="auto">
            <a:xfrm rot="16200000">
              <a:off x="1905320" y="3960787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71" name="Rectangle 455"/>
            <p:cNvSpPr>
              <a:spLocks noChangeArrowheads="1"/>
            </p:cNvSpPr>
            <p:nvPr/>
          </p:nvSpPr>
          <p:spPr bwMode="auto">
            <a:xfrm rot="16200000">
              <a:off x="2285658" y="5076426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72" name="Rectangle 456"/>
            <p:cNvSpPr>
              <a:spLocks noChangeArrowheads="1"/>
            </p:cNvSpPr>
            <p:nvPr/>
          </p:nvSpPr>
          <p:spPr bwMode="auto">
            <a:xfrm rot="16200000">
              <a:off x="2285084" y="475956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73" name="Rectangle 457"/>
            <p:cNvSpPr>
              <a:spLocks noChangeArrowheads="1"/>
            </p:cNvSpPr>
            <p:nvPr/>
          </p:nvSpPr>
          <p:spPr bwMode="auto">
            <a:xfrm rot="16200000">
              <a:off x="2285084" y="4473070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74" name="Rectangle 458"/>
            <p:cNvSpPr>
              <a:spLocks noChangeArrowheads="1"/>
            </p:cNvSpPr>
            <p:nvPr/>
          </p:nvSpPr>
          <p:spPr bwMode="auto">
            <a:xfrm rot="16200000">
              <a:off x="1896128" y="5076426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75" name="Rectangle 459"/>
            <p:cNvSpPr>
              <a:spLocks noChangeArrowheads="1"/>
            </p:cNvSpPr>
            <p:nvPr/>
          </p:nvSpPr>
          <p:spPr bwMode="auto">
            <a:xfrm rot="16200000">
              <a:off x="1896128" y="475956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76" name="Rectangle 460"/>
            <p:cNvSpPr>
              <a:spLocks noChangeArrowheads="1"/>
            </p:cNvSpPr>
            <p:nvPr/>
          </p:nvSpPr>
          <p:spPr bwMode="auto">
            <a:xfrm rot="16200000">
              <a:off x="1904171" y="4482557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77" name="Rectangle 447"/>
            <p:cNvSpPr>
              <a:spLocks noChangeArrowheads="1"/>
            </p:cNvSpPr>
            <p:nvPr/>
          </p:nvSpPr>
          <p:spPr bwMode="auto">
            <a:xfrm rot="16200000">
              <a:off x="3126588" y="5851037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78" name="Rectangle 449"/>
            <p:cNvSpPr>
              <a:spLocks noChangeArrowheads="1"/>
            </p:cNvSpPr>
            <p:nvPr/>
          </p:nvSpPr>
          <p:spPr bwMode="auto">
            <a:xfrm rot="16200000">
              <a:off x="3126588" y="560627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79" name="Rectangle 450"/>
            <p:cNvSpPr>
              <a:spLocks noChangeArrowheads="1"/>
            </p:cNvSpPr>
            <p:nvPr/>
          </p:nvSpPr>
          <p:spPr bwMode="auto">
            <a:xfrm rot="16200000">
              <a:off x="2745675" y="5871275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80" name="Rectangle 452"/>
            <p:cNvSpPr>
              <a:spLocks noChangeArrowheads="1"/>
            </p:cNvSpPr>
            <p:nvPr/>
          </p:nvSpPr>
          <p:spPr bwMode="auto">
            <a:xfrm rot="16200000">
              <a:off x="2746249" y="560627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81" name="Rectangle 455"/>
            <p:cNvSpPr>
              <a:spLocks noChangeArrowheads="1"/>
            </p:cNvSpPr>
            <p:nvPr/>
          </p:nvSpPr>
          <p:spPr bwMode="auto">
            <a:xfrm rot="16200000">
              <a:off x="3126587" y="6721918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82" name="Rectangle 456"/>
            <p:cNvSpPr>
              <a:spLocks noChangeArrowheads="1"/>
            </p:cNvSpPr>
            <p:nvPr/>
          </p:nvSpPr>
          <p:spPr bwMode="auto">
            <a:xfrm rot="16200000">
              <a:off x="3126013" y="6405061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83" name="Rectangle 457"/>
            <p:cNvSpPr>
              <a:spLocks noChangeArrowheads="1"/>
            </p:cNvSpPr>
            <p:nvPr/>
          </p:nvSpPr>
          <p:spPr bwMode="auto">
            <a:xfrm rot="16200000">
              <a:off x="3126013" y="6118562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84" name="Rectangle 458"/>
            <p:cNvSpPr>
              <a:spLocks noChangeArrowheads="1"/>
            </p:cNvSpPr>
            <p:nvPr/>
          </p:nvSpPr>
          <p:spPr bwMode="auto">
            <a:xfrm rot="16200000">
              <a:off x="2737057" y="6721918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85" name="Rectangle 459"/>
            <p:cNvSpPr>
              <a:spLocks noChangeArrowheads="1"/>
            </p:cNvSpPr>
            <p:nvPr/>
          </p:nvSpPr>
          <p:spPr bwMode="auto">
            <a:xfrm rot="16200000">
              <a:off x="2737057" y="6405061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86" name="Rectangle 460"/>
            <p:cNvSpPr>
              <a:spLocks noChangeArrowheads="1"/>
            </p:cNvSpPr>
            <p:nvPr/>
          </p:nvSpPr>
          <p:spPr bwMode="auto">
            <a:xfrm rot="16200000">
              <a:off x="2745100" y="612804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87" name="TextBox 355">
              <a:extLst>
                <a:ext uri="{FF2B5EF4-FFF2-40B4-BE49-F238E27FC236}">
                  <a16:creationId xmlns="" xmlns:a16="http://schemas.microsoft.com/office/drawing/2014/main" id="{5B29A2EC-9097-4603-B214-00F8601F8471}"/>
                </a:ext>
              </a:extLst>
            </p:cNvPr>
            <p:cNvSpPr txBox="1"/>
            <p:nvPr/>
          </p:nvSpPr>
          <p:spPr bwMode="auto">
            <a:xfrm rot="16200000">
              <a:off x="2381195" y="6108070"/>
              <a:ext cx="1298255" cy="268971"/>
            </a:xfrm>
            <a:prstGeom prst="rect">
              <a:avLst/>
            </a:prstGeom>
            <a:solidFill>
              <a:srgbClr val="FF0000"/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PT" sz="1100" dirty="0" smtClean="0">
                  <a:solidFill>
                    <a:schemeClr val="bg1">
                      <a:lumMod val="95000"/>
                    </a:schemeClr>
                  </a:solidFill>
                </a:rPr>
                <a:t>R</a:t>
              </a:r>
              <a:endParaRPr lang="pt-PT" sz="11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988" name="Rectangle 447"/>
            <p:cNvSpPr>
              <a:spLocks noChangeArrowheads="1"/>
            </p:cNvSpPr>
            <p:nvPr/>
          </p:nvSpPr>
          <p:spPr bwMode="auto">
            <a:xfrm rot="16200000">
              <a:off x="3087978" y="7496530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89" name="Rectangle 449"/>
            <p:cNvSpPr>
              <a:spLocks noChangeArrowheads="1"/>
            </p:cNvSpPr>
            <p:nvPr/>
          </p:nvSpPr>
          <p:spPr bwMode="auto">
            <a:xfrm rot="16200000">
              <a:off x="3087978" y="7251772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90" name="Rectangle 450"/>
            <p:cNvSpPr>
              <a:spLocks noChangeArrowheads="1"/>
            </p:cNvSpPr>
            <p:nvPr/>
          </p:nvSpPr>
          <p:spPr bwMode="auto">
            <a:xfrm rot="16200000">
              <a:off x="2707065" y="7516768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91" name="Rectangle 452"/>
            <p:cNvSpPr>
              <a:spLocks noChangeArrowheads="1"/>
            </p:cNvSpPr>
            <p:nvPr/>
          </p:nvSpPr>
          <p:spPr bwMode="auto">
            <a:xfrm rot="16200000">
              <a:off x="2707640" y="7251772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92" name="Rectangle 455"/>
            <p:cNvSpPr>
              <a:spLocks noChangeArrowheads="1"/>
            </p:cNvSpPr>
            <p:nvPr/>
          </p:nvSpPr>
          <p:spPr bwMode="auto">
            <a:xfrm rot="16200000">
              <a:off x="3087978" y="8367411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93" name="Rectangle 456"/>
            <p:cNvSpPr>
              <a:spLocks noChangeArrowheads="1"/>
            </p:cNvSpPr>
            <p:nvPr/>
          </p:nvSpPr>
          <p:spPr bwMode="auto">
            <a:xfrm rot="16200000">
              <a:off x="3087403" y="8050554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94" name="Rectangle 457"/>
            <p:cNvSpPr>
              <a:spLocks noChangeArrowheads="1"/>
            </p:cNvSpPr>
            <p:nvPr/>
          </p:nvSpPr>
          <p:spPr bwMode="auto">
            <a:xfrm rot="16200000">
              <a:off x="3087403" y="7764055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95" name="Rectangle 458"/>
            <p:cNvSpPr>
              <a:spLocks noChangeArrowheads="1"/>
            </p:cNvSpPr>
            <p:nvPr/>
          </p:nvSpPr>
          <p:spPr bwMode="auto">
            <a:xfrm rot="16200000">
              <a:off x="2698447" y="8367411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96" name="Rectangle 459"/>
            <p:cNvSpPr>
              <a:spLocks noChangeArrowheads="1"/>
            </p:cNvSpPr>
            <p:nvPr/>
          </p:nvSpPr>
          <p:spPr bwMode="auto">
            <a:xfrm rot="16200000">
              <a:off x="2698447" y="8050554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97" name="Rectangle 460"/>
            <p:cNvSpPr>
              <a:spLocks noChangeArrowheads="1"/>
            </p:cNvSpPr>
            <p:nvPr/>
          </p:nvSpPr>
          <p:spPr bwMode="auto">
            <a:xfrm rot="16200000">
              <a:off x="2706490" y="7773542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998" name="TextBox 355">
              <a:extLst>
                <a:ext uri="{FF2B5EF4-FFF2-40B4-BE49-F238E27FC236}">
                  <a16:creationId xmlns="" xmlns:a16="http://schemas.microsoft.com/office/drawing/2014/main" id="{3B615335-5ACC-4413-9C08-CC66F0728F9A}"/>
                </a:ext>
              </a:extLst>
            </p:cNvPr>
            <p:cNvSpPr txBox="1"/>
            <p:nvPr/>
          </p:nvSpPr>
          <p:spPr bwMode="auto">
            <a:xfrm rot="16200000">
              <a:off x="2342584" y="7753563"/>
              <a:ext cx="1298256" cy="268971"/>
            </a:xfrm>
            <a:prstGeom prst="rect">
              <a:avLst/>
            </a:prstGeom>
            <a:solidFill>
              <a:srgbClr val="00B0F0"/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PT" sz="1100" dirty="0" smtClean="0">
                  <a:solidFill>
                    <a:schemeClr val="bg1">
                      <a:lumMod val="95000"/>
                    </a:schemeClr>
                  </a:solidFill>
                </a:rPr>
                <a:t>D</a:t>
              </a:r>
              <a:endParaRPr lang="pt-PT" sz="11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999" name="Rectangle 447"/>
            <p:cNvSpPr>
              <a:spLocks noChangeArrowheads="1"/>
            </p:cNvSpPr>
            <p:nvPr/>
          </p:nvSpPr>
          <p:spPr bwMode="auto">
            <a:xfrm rot="16200000">
              <a:off x="3149755" y="4205545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1000" name="Rectangle 449"/>
            <p:cNvSpPr>
              <a:spLocks noChangeArrowheads="1"/>
            </p:cNvSpPr>
            <p:nvPr/>
          </p:nvSpPr>
          <p:spPr bwMode="auto">
            <a:xfrm rot="16200000">
              <a:off x="3149755" y="3960787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1001" name="Rectangle 450"/>
            <p:cNvSpPr>
              <a:spLocks noChangeArrowheads="1"/>
            </p:cNvSpPr>
            <p:nvPr/>
          </p:nvSpPr>
          <p:spPr bwMode="auto">
            <a:xfrm rot="16200000">
              <a:off x="2768842" y="4225783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1002" name="Rectangle 452"/>
            <p:cNvSpPr>
              <a:spLocks noChangeArrowheads="1"/>
            </p:cNvSpPr>
            <p:nvPr/>
          </p:nvSpPr>
          <p:spPr bwMode="auto">
            <a:xfrm rot="16200000">
              <a:off x="2769416" y="3960787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1003" name="Rectangle 455"/>
            <p:cNvSpPr>
              <a:spLocks noChangeArrowheads="1"/>
            </p:cNvSpPr>
            <p:nvPr/>
          </p:nvSpPr>
          <p:spPr bwMode="auto">
            <a:xfrm rot="16200000">
              <a:off x="3149754" y="5076426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1004" name="Rectangle 456"/>
            <p:cNvSpPr>
              <a:spLocks noChangeArrowheads="1"/>
            </p:cNvSpPr>
            <p:nvPr/>
          </p:nvSpPr>
          <p:spPr bwMode="auto">
            <a:xfrm rot="16200000">
              <a:off x="3149180" y="475956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1005" name="Rectangle 457"/>
            <p:cNvSpPr>
              <a:spLocks noChangeArrowheads="1"/>
            </p:cNvSpPr>
            <p:nvPr/>
          </p:nvSpPr>
          <p:spPr bwMode="auto">
            <a:xfrm rot="16200000">
              <a:off x="3149180" y="4473070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1006" name="Rectangle 458"/>
            <p:cNvSpPr>
              <a:spLocks noChangeArrowheads="1"/>
            </p:cNvSpPr>
            <p:nvPr/>
          </p:nvSpPr>
          <p:spPr bwMode="auto">
            <a:xfrm rot="16200000">
              <a:off x="2760224" y="5076426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1007" name="Rectangle 459"/>
            <p:cNvSpPr>
              <a:spLocks noChangeArrowheads="1"/>
            </p:cNvSpPr>
            <p:nvPr/>
          </p:nvSpPr>
          <p:spPr bwMode="auto">
            <a:xfrm rot="16200000">
              <a:off x="2760224" y="475956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1008" name="Rectangle 460"/>
            <p:cNvSpPr>
              <a:spLocks noChangeArrowheads="1"/>
            </p:cNvSpPr>
            <p:nvPr/>
          </p:nvSpPr>
          <p:spPr bwMode="auto">
            <a:xfrm rot="16200000">
              <a:off x="2768267" y="4482557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1009" name="TextBox 355">
              <a:extLst>
                <a:ext uri="{FF2B5EF4-FFF2-40B4-BE49-F238E27FC236}">
                  <a16:creationId xmlns="" xmlns:a16="http://schemas.microsoft.com/office/drawing/2014/main" id="{FBA467AA-2B6B-4971-9D3A-2C29E050D2A5}"/>
                </a:ext>
              </a:extLst>
            </p:cNvPr>
            <p:cNvSpPr txBox="1"/>
            <p:nvPr/>
          </p:nvSpPr>
          <p:spPr bwMode="auto">
            <a:xfrm rot="16200000">
              <a:off x="580307" y="4451145"/>
              <a:ext cx="1298256" cy="268971"/>
            </a:xfrm>
            <a:prstGeom prst="rect">
              <a:avLst/>
            </a:prstGeom>
            <a:solidFill>
              <a:srgbClr val="00B050"/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PT" sz="1100" dirty="0" smtClean="0">
                  <a:solidFill>
                    <a:schemeClr val="bg1">
                      <a:lumMod val="95000"/>
                    </a:schemeClr>
                  </a:solidFill>
                </a:rPr>
                <a:t>G&amp;C</a:t>
              </a:r>
              <a:endParaRPr lang="pt-PT" sz="11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010" name="TextBox 355">
              <a:extLst>
                <a:ext uri="{FF2B5EF4-FFF2-40B4-BE49-F238E27FC236}">
                  <a16:creationId xmlns="" xmlns:a16="http://schemas.microsoft.com/office/drawing/2014/main" id="{FBA467AA-2B6B-4971-9D3A-2C29E050D2A5}"/>
                </a:ext>
              </a:extLst>
            </p:cNvPr>
            <p:cNvSpPr txBox="1"/>
            <p:nvPr/>
          </p:nvSpPr>
          <p:spPr bwMode="auto">
            <a:xfrm rot="16200000">
              <a:off x="1561995" y="4451145"/>
              <a:ext cx="1298256" cy="268971"/>
            </a:xfrm>
            <a:prstGeom prst="rect">
              <a:avLst/>
            </a:prstGeom>
            <a:solidFill>
              <a:srgbClr val="00B050"/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PT" sz="1100" dirty="0" smtClean="0">
                  <a:solidFill>
                    <a:schemeClr val="bg1">
                      <a:lumMod val="95000"/>
                    </a:schemeClr>
                  </a:solidFill>
                </a:rPr>
                <a:t>G&amp;C</a:t>
              </a:r>
              <a:endParaRPr lang="pt-PT" sz="11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011" name="TextBox 355">
              <a:extLst>
                <a:ext uri="{FF2B5EF4-FFF2-40B4-BE49-F238E27FC236}">
                  <a16:creationId xmlns="" xmlns:a16="http://schemas.microsoft.com/office/drawing/2014/main" id="{FBA467AA-2B6B-4971-9D3A-2C29E050D2A5}"/>
                </a:ext>
              </a:extLst>
            </p:cNvPr>
            <p:cNvSpPr txBox="1"/>
            <p:nvPr/>
          </p:nvSpPr>
          <p:spPr bwMode="auto">
            <a:xfrm rot="16200000">
              <a:off x="2412629" y="4451145"/>
              <a:ext cx="1298256" cy="268971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pt-PT" sz="1100" dirty="0" smtClean="0">
                  <a:solidFill>
                    <a:schemeClr val="bg1">
                      <a:lumMod val="95000"/>
                    </a:schemeClr>
                  </a:solidFill>
                </a:rPr>
                <a:t>G&amp;C</a:t>
              </a:r>
              <a:endParaRPr lang="pt-PT" sz="11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80" name="TextBox 620"/>
            <p:cNvSpPr txBox="1">
              <a:spLocks noChangeArrowheads="1"/>
            </p:cNvSpPr>
            <p:nvPr/>
          </p:nvSpPr>
          <p:spPr bwMode="auto">
            <a:xfrm>
              <a:off x="4556025" y="3585442"/>
              <a:ext cx="648072" cy="22795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pt-PT" altLang="pt-PT" sz="800" dirty="0" smtClean="0">
                  <a:solidFill>
                    <a:schemeClr val="bg1"/>
                  </a:solidFill>
                  <a:latin typeface="Arial" charset="0"/>
                </a:rPr>
                <a:t>3.º Ciclo</a:t>
              </a:r>
            </a:p>
          </p:txBody>
        </p:sp>
        <p:sp>
          <p:nvSpPr>
            <p:cNvPr id="381" name="Rectangle 447"/>
            <p:cNvSpPr>
              <a:spLocks noChangeArrowheads="1"/>
            </p:cNvSpPr>
            <p:nvPr/>
          </p:nvSpPr>
          <p:spPr bwMode="auto">
            <a:xfrm rot="16200000">
              <a:off x="4121678" y="5844342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382" name="Rectangle 449"/>
            <p:cNvSpPr>
              <a:spLocks noChangeArrowheads="1"/>
            </p:cNvSpPr>
            <p:nvPr/>
          </p:nvSpPr>
          <p:spPr bwMode="auto">
            <a:xfrm rot="16200000">
              <a:off x="4121678" y="5599584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383" name="Rectangle 450"/>
            <p:cNvSpPr>
              <a:spLocks noChangeArrowheads="1"/>
            </p:cNvSpPr>
            <p:nvPr/>
          </p:nvSpPr>
          <p:spPr bwMode="auto">
            <a:xfrm rot="16200000">
              <a:off x="3740765" y="5864580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384" name="Rectangle 452"/>
            <p:cNvSpPr>
              <a:spLocks noChangeArrowheads="1"/>
            </p:cNvSpPr>
            <p:nvPr/>
          </p:nvSpPr>
          <p:spPr bwMode="auto">
            <a:xfrm rot="16200000">
              <a:off x="3741339" y="5599584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385" name="Rectangle 455"/>
            <p:cNvSpPr>
              <a:spLocks noChangeArrowheads="1"/>
            </p:cNvSpPr>
            <p:nvPr/>
          </p:nvSpPr>
          <p:spPr bwMode="auto">
            <a:xfrm rot="16200000">
              <a:off x="4121677" y="6715223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386" name="Rectangle 456"/>
            <p:cNvSpPr>
              <a:spLocks noChangeArrowheads="1"/>
            </p:cNvSpPr>
            <p:nvPr/>
          </p:nvSpPr>
          <p:spPr bwMode="auto">
            <a:xfrm rot="16200000">
              <a:off x="4121103" y="6398366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387" name="Rectangle 457"/>
            <p:cNvSpPr>
              <a:spLocks noChangeArrowheads="1"/>
            </p:cNvSpPr>
            <p:nvPr/>
          </p:nvSpPr>
          <p:spPr bwMode="auto">
            <a:xfrm rot="16200000">
              <a:off x="4121103" y="6111867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388" name="Rectangle 458"/>
            <p:cNvSpPr>
              <a:spLocks noChangeArrowheads="1"/>
            </p:cNvSpPr>
            <p:nvPr/>
          </p:nvSpPr>
          <p:spPr bwMode="auto">
            <a:xfrm rot="16200000">
              <a:off x="3732147" y="6715223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389" name="Rectangle 459"/>
            <p:cNvSpPr>
              <a:spLocks noChangeArrowheads="1"/>
            </p:cNvSpPr>
            <p:nvPr/>
          </p:nvSpPr>
          <p:spPr bwMode="auto">
            <a:xfrm rot="16200000">
              <a:off x="3732147" y="6398366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390" name="Rectangle 460"/>
            <p:cNvSpPr>
              <a:spLocks noChangeArrowheads="1"/>
            </p:cNvSpPr>
            <p:nvPr/>
          </p:nvSpPr>
          <p:spPr bwMode="auto">
            <a:xfrm rot="16200000">
              <a:off x="3740190" y="6121354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391" name="TextBox 355">
              <a:extLst>
                <a:ext uri="{FF2B5EF4-FFF2-40B4-BE49-F238E27FC236}">
                  <a16:creationId xmlns="" xmlns:a16="http://schemas.microsoft.com/office/drawing/2014/main" id="{5B29A2EC-9097-4603-B214-00F8601F8471}"/>
                </a:ext>
              </a:extLst>
            </p:cNvPr>
            <p:cNvSpPr txBox="1"/>
            <p:nvPr/>
          </p:nvSpPr>
          <p:spPr bwMode="auto">
            <a:xfrm rot="16200000">
              <a:off x="3376283" y="6101376"/>
              <a:ext cx="1298255" cy="268971"/>
            </a:xfrm>
            <a:prstGeom prst="rect">
              <a:avLst/>
            </a:prstGeom>
            <a:solidFill>
              <a:srgbClr val="00B0F0"/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PT" sz="1100" dirty="0" smtClean="0">
                  <a:solidFill>
                    <a:schemeClr val="bg1">
                      <a:lumMod val="95000"/>
                    </a:schemeClr>
                  </a:solidFill>
                </a:rPr>
                <a:t>D</a:t>
              </a:r>
              <a:endParaRPr lang="pt-PT" sz="11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92" name="Rectangle 447"/>
            <p:cNvSpPr>
              <a:spLocks noChangeArrowheads="1"/>
            </p:cNvSpPr>
            <p:nvPr/>
          </p:nvSpPr>
          <p:spPr bwMode="auto">
            <a:xfrm rot="16200000">
              <a:off x="4083068" y="7489835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393" name="Rectangle 449"/>
            <p:cNvSpPr>
              <a:spLocks noChangeArrowheads="1"/>
            </p:cNvSpPr>
            <p:nvPr/>
          </p:nvSpPr>
          <p:spPr bwMode="auto">
            <a:xfrm rot="16200000">
              <a:off x="4083068" y="7245077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394" name="Rectangle 450"/>
            <p:cNvSpPr>
              <a:spLocks noChangeArrowheads="1"/>
            </p:cNvSpPr>
            <p:nvPr/>
          </p:nvSpPr>
          <p:spPr bwMode="auto">
            <a:xfrm rot="16200000">
              <a:off x="3702155" y="7510073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395" name="Rectangle 452"/>
            <p:cNvSpPr>
              <a:spLocks noChangeArrowheads="1"/>
            </p:cNvSpPr>
            <p:nvPr/>
          </p:nvSpPr>
          <p:spPr bwMode="auto">
            <a:xfrm rot="16200000">
              <a:off x="3702730" y="7245077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396" name="Rectangle 455"/>
            <p:cNvSpPr>
              <a:spLocks noChangeArrowheads="1"/>
            </p:cNvSpPr>
            <p:nvPr/>
          </p:nvSpPr>
          <p:spPr bwMode="auto">
            <a:xfrm rot="16200000">
              <a:off x="4083068" y="8360716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397" name="Rectangle 456"/>
            <p:cNvSpPr>
              <a:spLocks noChangeArrowheads="1"/>
            </p:cNvSpPr>
            <p:nvPr/>
          </p:nvSpPr>
          <p:spPr bwMode="auto">
            <a:xfrm rot="16200000">
              <a:off x="4082493" y="804385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398" name="Rectangle 457"/>
            <p:cNvSpPr>
              <a:spLocks noChangeArrowheads="1"/>
            </p:cNvSpPr>
            <p:nvPr/>
          </p:nvSpPr>
          <p:spPr bwMode="auto">
            <a:xfrm rot="16200000">
              <a:off x="4082493" y="7757360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399" name="Rectangle 458"/>
            <p:cNvSpPr>
              <a:spLocks noChangeArrowheads="1"/>
            </p:cNvSpPr>
            <p:nvPr/>
          </p:nvSpPr>
          <p:spPr bwMode="auto">
            <a:xfrm rot="16200000">
              <a:off x="3693537" y="8360716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00" name="Rectangle 459"/>
            <p:cNvSpPr>
              <a:spLocks noChangeArrowheads="1"/>
            </p:cNvSpPr>
            <p:nvPr/>
          </p:nvSpPr>
          <p:spPr bwMode="auto">
            <a:xfrm rot="16200000">
              <a:off x="3693537" y="804385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01" name="Rectangle 460"/>
            <p:cNvSpPr>
              <a:spLocks noChangeArrowheads="1"/>
            </p:cNvSpPr>
            <p:nvPr/>
          </p:nvSpPr>
          <p:spPr bwMode="auto">
            <a:xfrm rot="16200000">
              <a:off x="3701580" y="7766847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02" name="TextBox 355">
              <a:extLst>
                <a:ext uri="{FF2B5EF4-FFF2-40B4-BE49-F238E27FC236}">
                  <a16:creationId xmlns="" xmlns:a16="http://schemas.microsoft.com/office/drawing/2014/main" id="{3B615335-5ACC-4413-9C08-CC66F0728F9A}"/>
                </a:ext>
              </a:extLst>
            </p:cNvPr>
            <p:cNvSpPr txBox="1"/>
            <p:nvPr/>
          </p:nvSpPr>
          <p:spPr bwMode="auto">
            <a:xfrm rot="16200000">
              <a:off x="3337676" y="7750548"/>
              <a:ext cx="1298256" cy="261610"/>
            </a:xfrm>
            <a:prstGeom prst="rect">
              <a:avLst/>
            </a:prstGeom>
            <a:solidFill>
              <a:srgbClr val="FFFF00"/>
            </a:solidFill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pt-PT" sz="1100" dirty="0" smtClean="0"/>
                <a:t>P</a:t>
              </a:r>
              <a:endParaRPr lang="pt-PT" sz="1100" dirty="0"/>
            </a:p>
          </p:txBody>
        </p:sp>
        <p:sp>
          <p:nvSpPr>
            <p:cNvPr id="403" name="Rectangle 447"/>
            <p:cNvSpPr>
              <a:spLocks noChangeArrowheads="1"/>
            </p:cNvSpPr>
            <p:nvPr/>
          </p:nvSpPr>
          <p:spPr bwMode="auto">
            <a:xfrm rot="16200000">
              <a:off x="4144845" y="4198850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04" name="Rectangle 449"/>
            <p:cNvSpPr>
              <a:spLocks noChangeArrowheads="1"/>
            </p:cNvSpPr>
            <p:nvPr/>
          </p:nvSpPr>
          <p:spPr bwMode="auto">
            <a:xfrm rot="16200000">
              <a:off x="4144845" y="3954092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05" name="Rectangle 450"/>
            <p:cNvSpPr>
              <a:spLocks noChangeArrowheads="1"/>
            </p:cNvSpPr>
            <p:nvPr/>
          </p:nvSpPr>
          <p:spPr bwMode="auto">
            <a:xfrm rot="16200000">
              <a:off x="3763932" y="4219088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06" name="Rectangle 452"/>
            <p:cNvSpPr>
              <a:spLocks noChangeArrowheads="1"/>
            </p:cNvSpPr>
            <p:nvPr/>
          </p:nvSpPr>
          <p:spPr bwMode="auto">
            <a:xfrm rot="16200000">
              <a:off x="3764506" y="3954092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07" name="Rectangle 455"/>
            <p:cNvSpPr>
              <a:spLocks noChangeArrowheads="1"/>
            </p:cNvSpPr>
            <p:nvPr/>
          </p:nvSpPr>
          <p:spPr bwMode="auto">
            <a:xfrm rot="16200000">
              <a:off x="4144844" y="5069731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08" name="Rectangle 456"/>
            <p:cNvSpPr>
              <a:spLocks noChangeArrowheads="1"/>
            </p:cNvSpPr>
            <p:nvPr/>
          </p:nvSpPr>
          <p:spPr bwMode="auto">
            <a:xfrm rot="16200000">
              <a:off x="4144270" y="4752874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09" name="Rectangle 457"/>
            <p:cNvSpPr>
              <a:spLocks noChangeArrowheads="1"/>
            </p:cNvSpPr>
            <p:nvPr/>
          </p:nvSpPr>
          <p:spPr bwMode="auto">
            <a:xfrm rot="16200000">
              <a:off x="4144270" y="4466375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10" name="Rectangle 458"/>
            <p:cNvSpPr>
              <a:spLocks noChangeArrowheads="1"/>
            </p:cNvSpPr>
            <p:nvPr/>
          </p:nvSpPr>
          <p:spPr bwMode="auto">
            <a:xfrm rot="16200000">
              <a:off x="3755314" y="5069731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11" name="Rectangle 459"/>
            <p:cNvSpPr>
              <a:spLocks noChangeArrowheads="1"/>
            </p:cNvSpPr>
            <p:nvPr/>
          </p:nvSpPr>
          <p:spPr bwMode="auto">
            <a:xfrm rot="16200000">
              <a:off x="3755314" y="4752874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12" name="Rectangle 460"/>
            <p:cNvSpPr>
              <a:spLocks noChangeArrowheads="1"/>
            </p:cNvSpPr>
            <p:nvPr/>
          </p:nvSpPr>
          <p:spPr bwMode="auto">
            <a:xfrm rot="16200000">
              <a:off x="3763357" y="4475862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13" name="TextBox 355">
              <a:extLst>
                <a:ext uri="{FF2B5EF4-FFF2-40B4-BE49-F238E27FC236}">
                  <a16:creationId xmlns="" xmlns:a16="http://schemas.microsoft.com/office/drawing/2014/main" id="{FBA467AA-2B6B-4971-9D3A-2C29E050D2A5}"/>
                </a:ext>
              </a:extLst>
            </p:cNvPr>
            <p:cNvSpPr txBox="1"/>
            <p:nvPr/>
          </p:nvSpPr>
          <p:spPr bwMode="auto">
            <a:xfrm rot="16200000">
              <a:off x="3426916" y="4444451"/>
              <a:ext cx="1298256" cy="268971"/>
            </a:xfrm>
            <a:prstGeom prst="rect">
              <a:avLst/>
            </a:prstGeom>
            <a:solidFill>
              <a:srgbClr val="FF0000"/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PT" sz="1100" dirty="0" smtClean="0">
                  <a:solidFill>
                    <a:schemeClr val="bg1">
                      <a:lumMod val="95000"/>
                    </a:schemeClr>
                  </a:solidFill>
                </a:rPr>
                <a:t>R</a:t>
              </a:r>
              <a:endParaRPr lang="pt-PT" sz="11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14" name="Rectangle 447"/>
            <p:cNvSpPr>
              <a:spLocks noChangeArrowheads="1"/>
            </p:cNvSpPr>
            <p:nvPr/>
          </p:nvSpPr>
          <p:spPr bwMode="auto">
            <a:xfrm rot="16200000">
              <a:off x="4985199" y="5851037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15" name="Rectangle 449"/>
            <p:cNvSpPr>
              <a:spLocks noChangeArrowheads="1"/>
            </p:cNvSpPr>
            <p:nvPr/>
          </p:nvSpPr>
          <p:spPr bwMode="auto">
            <a:xfrm rot="16200000">
              <a:off x="4985199" y="560627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16" name="Rectangle 450"/>
            <p:cNvSpPr>
              <a:spLocks noChangeArrowheads="1"/>
            </p:cNvSpPr>
            <p:nvPr/>
          </p:nvSpPr>
          <p:spPr bwMode="auto">
            <a:xfrm rot="16200000">
              <a:off x="4604286" y="5871275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17" name="Rectangle 452"/>
            <p:cNvSpPr>
              <a:spLocks noChangeArrowheads="1"/>
            </p:cNvSpPr>
            <p:nvPr/>
          </p:nvSpPr>
          <p:spPr bwMode="auto">
            <a:xfrm rot="16200000">
              <a:off x="4604860" y="560627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18" name="Rectangle 455"/>
            <p:cNvSpPr>
              <a:spLocks noChangeArrowheads="1"/>
            </p:cNvSpPr>
            <p:nvPr/>
          </p:nvSpPr>
          <p:spPr bwMode="auto">
            <a:xfrm rot="16200000">
              <a:off x="4985198" y="6721918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19" name="Rectangle 456"/>
            <p:cNvSpPr>
              <a:spLocks noChangeArrowheads="1"/>
            </p:cNvSpPr>
            <p:nvPr/>
          </p:nvSpPr>
          <p:spPr bwMode="auto">
            <a:xfrm rot="16200000">
              <a:off x="4984624" y="6405061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20" name="Rectangle 457"/>
            <p:cNvSpPr>
              <a:spLocks noChangeArrowheads="1"/>
            </p:cNvSpPr>
            <p:nvPr/>
          </p:nvSpPr>
          <p:spPr bwMode="auto">
            <a:xfrm rot="16200000">
              <a:off x="4984624" y="6118562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21" name="Rectangle 458"/>
            <p:cNvSpPr>
              <a:spLocks noChangeArrowheads="1"/>
            </p:cNvSpPr>
            <p:nvPr/>
          </p:nvSpPr>
          <p:spPr bwMode="auto">
            <a:xfrm rot="16200000">
              <a:off x="4595668" y="6721918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22" name="Rectangle 459"/>
            <p:cNvSpPr>
              <a:spLocks noChangeArrowheads="1"/>
            </p:cNvSpPr>
            <p:nvPr/>
          </p:nvSpPr>
          <p:spPr bwMode="auto">
            <a:xfrm rot="16200000">
              <a:off x="4595668" y="6405061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23" name="Rectangle 460"/>
            <p:cNvSpPr>
              <a:spLocks noChangeArrowheads="1"/>
            </p:cNvSpPr>
            <p:nvPr/>
          </p:nvSpPr>
          <p:spPr bwMode="auto">
            <a:xfrm rot="16200000">
              <a:off x="4603711" y="612804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24" name="TextBox 355">
              <a:extLst>
                <a:ext uri="{FF2B5EF4-FFF2-40B4-BE49-F238E27FC236}">
                  <a16:creationId xmlns="" xmlns:a16="http://schemas.microsoft.com/office/drawing/2014/main" id="{5B29A2EC-9097-4603-B214-00F8601F8471}"/>
                </a:ext>
              </a:extLst>
            </p:cNvPr>
            <p:cNvSpPr txBox="1"/>
            <p:nvPr/>
          </p:nvSpPr>
          <p:spPr bwMode="auto">
            <a:xfrm rot="16200000">
              <a:off x="4239806" y="6111752"/>
              <a:ext cx="1298255" cy="261610"/>
            </a:xfrm>
            <a:prstGeom prst="rect">
              <a:avLst/>
            </a:prstGeom>
            <a:solidFill>
              <a:srgbClr val="FFFF00"/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PT" sz="1100" dirty="0" smtClean="0"/>
                <a:t>P</a:t>
              </a:r>
              <a:endParaRPr lang="pt-PT" sz="1100" dirty="0"/>
            </a:p>
          </p:txBody>
        </p:sp>
        <p:sp>
          <p:nvSpPr>
            <p:cNvPr id="426" name="Rectangle 447"/>
            <p:cNvSpPr>
              <a:spLocks noChangeArrowheads="1"/>
            </p:cNvSpPr>
            <p:nvPr/>
          </p:nvSpPr>
          <p:spPr bwMode="auto">
            <a:xfrm rot="16200000">
              <a:off x="4946589" y="7496530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27" name="Rectangle 449"/>
            <p:cNvSpPr>
              <a:spLocks noChangeArrowheads="1"/>
            </p:cNvSpPr>
            <p:nvPr/>
          </p:nvSpPr>
          <p:spPr bwMode="auto">
            <a:xfrm rot="16200000">
              <a:off x="4946589" y="7251772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28" name="Rectangle 450"/>
            <p:cNvSpPr>
              <a:spLocks noChangeArrowheads="1"/>
            </p:cNvSpPr>
            <p:nvPr/>
          </p:nvSpPr>
          <p:spPr bwMode="auto">
            <a:xfrm rot="16200000">
              <a:off x="4565676" y="7516768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29" name="Rectangle 452"/>
            <p:cNvSpPr>
              <a:spLocks noChangeArrowheads="1"/>
            </p:cNvSpPr>
            <p:nvPr/>
          </p:nvSpPr>
          <p:spPr bwMode="auto">
            <a:xfrm rot="16200000">
              <a:off x="4566251" y="7251772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30" name="Rectangle 455"/>
            <p:cNvSpPr>
              <a:spLocks noChangeArrowheads="1"/>
            </p:cNvSpPr>
            <p:nvPr/>
          </p:nvSpPr>
          <p:spPr bwMode="auto">
            <a:xfrm rot="16200000">
              <a:off x="4946589" y="8367411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31" name="Rectangle 456"/>
            <p:cNvSpPr>
              <a:spLocks noChangeArrowheads="1"/>
            </p:cNvSpPr>
            <p:nvPr/>
          </p:nvSpPr>
          <p:spPr bwMode="auto">
            <a:xfrm rot="16200000">
              <a:off x="4946014" y="8050554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32" name="Rectangle 457"/>
            <p:cNvSpPr>
              <a:spLocks noChangeArrowheads="1"/>
            </p:cNvSpPr>
            <p:nvPr/>
          </p:nvSpPr>
          <p:spPr bwMode="auto">
            <a:xfrm rot="16200000">
              <a:off x="4946014" y="7764055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33" name="Rectangle 458"/>
            <p:cNvSpPr>
              <a:spLocks noChangeArrowheads="1"/>
            </p:cNvSpPr>
            <p:nvPr/>
          </p:nvSpPr>
          <p:spPr bwMode="auto">
            <a:xfrm rot="16200000">
              <a:off x="4557058" y="8367411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34" name="Rectangle 459"/>
            <p:cNvSpPr>
              <a:spLocks noChangeArrowheads="1"/>
            </p:cNvSpPr>
            <p:nvPr/>
          </p:nvSpPr>
          <p:spPr bwMode="auto">
            <a:xfrm rot="16200000">
              <a:off x="4557058" y="8050554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35" name="Rectangle 460"/>
            <p:cNvSpPr>
              <a:spLocks noChangeArrowheads="1"/>
            </p:cNvSpPr>
            <p:nvPr/>
          </p:nvSpPr>
          <p:spPr bwMode="auto">
            <a:xfrm rot="16200000">
              <a:off x="4565101" y="7773542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36" name="TextBox 355">
              <a:extLst>
                <a:ext uri="{FF2B5EF4-FFF2-40B4-BE49-F238E27FC236}">
                  <a16:creationId xmlns="" xmlns:a16="http://schemas.microsoft.com/office/drawing/2014/main" id="{3B615335-5ACC-4413-9C08-CC66F0728F9A}"/>
                </a:ext>
              </a:extLst>
            </p:cNvPr>
            <p:cNvSpPr txBox="1"/>
            <p:nvPr/>
          </p:nvSpPr>
          <p:spPr bwMode="auto">
            <a:xfrm rot="16200000">
              <a:off x="4201194" y="7753563"/>
              <a:ext cx="1298256" cy="268971"/>
            </a:xfrm>
            <a:prstGeom prst="rect">
              <a:avLst/>
            </a:prstGeom>
            <a:solidFill>
              <a:srgbClr val="FF6600"/>
            </a:solidFill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pt-PT" sz="1100" dirty="0" smtClean="0">
                  <a:solidFill>
                    <a:schemeClr val="bg1">
                      <a:lumMod val="95000"/>
                    </a:schemeClr>
                  </a:solidFill>
                </a:rPr>
                <a:t>A</a:t>
              </a:r>
              <a:endParaRPr lang="pt-PT" sz="11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37" name="Rectangle 447"/>
            <p:cNvSpPr>
              <a:spLocks noChangeArrowheads="1"/>
            </p:cNvSpPr>
            <p:nvPr/>
          </p:nvSpPr>
          <p:spPr bwMode="auto">
            <a:xfrm rot="16200000">
              <a:off x="5008366" y="4205545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38" name="Rectangle 449"/>
            <p:cNvSpPr>
              <a:spLocks noChangeArrowheads="1"/>
            </p:cNvSpPr>
            <p:nvPr/>
          </p:nvSpPr>
          <p:spPr bwMode="auto">
            <a:xfrm rot="16200000">
              <a:off x="5008366" y="3960787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39" name="Rectangle 450"/>
            <p:cNvSpPr>
              <a:spLocks noChangeArrowheads="1"/>
            </p:cNvSpPr>
            <p:nvPr/>
          </p:nvSpPr>
          <p:spPr bwMode="auto">
            <a:xfrm rot="16200000">
              <a:off x="4627453" y="4225783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40" name="Rectangle 452"/>
            <p:cNvSpPr>
              <a:spLocks noChangeArrowheads="1"/>
            </p:cNvSpPr>
            <p:nvPr/>
          </p:nvSpPr>
          <p:spPr bwMode="auto">
            <a:xfrm rot="16200000">
              <a:off x="4628027" y="3960787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41" name="Rectangle 455"/>
            <p:cNvSpPr>
              <a:spLocks noChangeArrowheads="1"/>
            </p:cNvSpPr>
            <p:nvPr/>
          </p:nvSpPr>
          <p:spPr bwMode="auto">
            <a:xfrm rot="16200000">
              <a:off x="5008365" y="5076426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42" name="Rectangle 456"/>
            <p:cNvSpPr>
              <a:spLocks noChangeArrowheads="1"/>
            </p:cNvSpPr>
            <p:nvPr/>
          </p:nvSpPr>
          <p:spPr bwMode="auto">
            <a:xfrm rot="16200000">
              <a:off x="5007791" y="475956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43" name="Rectangle 457"/>
            <p:cNvSpPr>
              <a:spLocks noChangeArrowheads="1"/>
            </p:cNvSpPr>
            <p:nvPr/>
          </p:nvSpPr>
          <p:spPr bwMode="auto">
            <a:xfrm rot="16200000">
              <a:off x="5007791" y="4473070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44" name="Rectangle 458"/>
            <p:cNvSpPr>
              <a:spLocks noChangeArrowheads="1"/>
            </p:cNvSpPr>
            <p:nvPr/>
          </p:nvSpPr>
          <p:spPr bwMode="auto">
            <a:xfrm rot="16200000">
              <a:off x="4618835" y="5076426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45" name="Rectangle 459"/>
            <p:cNvSpPr>
              <a:spLocks noChangeArrowheads="1"/>
            </p:cNvSpPr>
            <p:nvPr/>
          </p:nvSpPr>
          <p:spPr bwMode="auto">
            <a:xfrm rot="16200000">
              <a:off x="4618835" y="475956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46" name="Rectangle 460"/>
            <p:cNvSpPr>
              <a:spLocks noChangeArrowheads="1"/>
            </p:cNvSpPr>
            <p:nvPr/>
          </p:nvSpPr>
          <p:spPr bwMode="auto">
            <a:xfrm rot="16200000">
              <a:off x="4626878" y="4482557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47" name="TextBox 355">
              <a:extLst>
                <a:ext uri="{FF2B5EF4-FFF2-40B4-BE49-F238E27FC236}">
                  <a16:creationId xmlns="" xmlns:a16="http://schemas.microsoft.com/office/drawing/2014/main" id="{FBA467AA-2B6B-4971-9D3A-2C29E050D2A5}"/>
                </a:ext>
              </a:extLst>
            </p:cNvPr>
            <p:cNvSpPr txBox="1"/>
            <p:nvPr/>
          </p:nvSpPr>
          <p:spPr bwMode="auto">
            <a:xfrm rot="16200000">
              <a:off x="4263483" y="4451145"/>
              <a:ext cx="1298256" cy="268971"/>
            </a:xfrm>
            <a:prstGeom prst="rect">
              <a:avLst/>
            </a:prstGeom>
            <a:solidFill>
              <a:srgbClr val="00B0F0"/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PT" sz="1100" dirty="0" smtClean="0">
                  <a:solidFill>
                    <a:schemeClr val="bg1">
                      <a:lumMod val="95000"/>
                    </a:schemeClr>
                  </a:solidFill>
                </a:rPr>
                <a:t>D</a:t>
              </a:r>
              <a:endParaRPr lang="pt-PT" sz="11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48" name="Rectangle 447"/>
            <p:cNvSpPr>
              <a:spLocks noChangeArrowheads="1"/>
            </p:cNvSpPr>
            <p:nvPr/>
          </p:nvSpPr>
          <p:spPr bwMode="auto">
            <a:xfrm rot="16200000">
              <a:off x="5921303" y="5851037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49" name="Rectangle 449"/>
            <p:cNvSpPr>
              <a:spLocks noChangeArrowheads="1"/>
            </p:cNvSpPr>
            <p:nvPr/>
          </p:nvSpPr>
          <p:spPr bwMode="auto">
            <a:xfrm rot="16200000">
              <a:off x="5921303" y="560627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50" name="Rectangle 450"/>
            <p:cNvSpPr>
              <a:spLocks noChangeArrowheads="1"/>
            </p:cNvSpPr>
            <p:nvPr/>
          </p:nvSpPr>
          <p:spPr bwMode="auto">
            <a:xfrm rot="16200000">
              <a:off x="5540390" y="5871275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51" name="Rectangle 452"/>
            <p:cNvSpPr>
              <a:spLocks noChangeArrowheads="1"/>
            </p:cNvSpPr>
            <p:nvPr/>
          </p:nvSpPr>
          <p:spPr bwMode="auto">
            <a:xfrm rot="16200000">
              <a:off x="5540964" y="560627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52" name="Rectangle 455"/>
            <p:cNvSpPr>
              <a:spLocks noChangeArrowheads="1"/>
            </p:cNvSpPr>
            <p:nvPr/>
          </p:nvSpPr>
          <p:spPr bwMode="auto">
            <a:xfrm rot="16200000">
              <a:off x="5921302" y="6721918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53" name="Rectangle 456"/>
            <p:cNvSpPr>
              <a:spLocks noChangeArrowheads="1"/>
            </p:cNvSpPr>
            <p:nvPr/>
          </p:nvSpPr>
          <p:spPr bwMode="auto">
            <a:xfrm rot="16200000">
              <a:off x="5920728" y="6405061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54" name="Rectangle 457"/>
            <p:cNvSpPr>
              <a:spLocks noChangeArrowheads="1"/>
            </p:cNvSpPr>
            <p:nvPr/>
          </p:nvSpPr>
          <p:spPr bwMode="auto">
            <a:xfrm rot="16200000">
              <a:off x="5920728" y="6118562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55" name="Rectangle 458"/>
            <p:cNvSpPr>
              <a:spLocks noChangeArrowheads="1"/>
            </p:cNvSpPr>
            <p:nvPr/>
          </p:nvSpPr>
          <p:spPr bwMode="auto">
            <a:xfrm rot="16200000">
              <a:off x="5531772" y="6721918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56" name="Rectangle 459"/>
            <p:cNvSpPr>
              <a:spLocks noChangeArrowheads="1"/>
            </p:cNvSpPr>
            <p:nvPr/>
          </p:nvSpPr>
          <p:spPr bwMode="auto">
            <a:xfrm rot="16200000">
              <a:off x="5531772" y="6405061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64" name="Rectangle 460"/>
            <p:cNvSpPr>
              <a:spLocks noChangeArrowheads="1"/>
            </p:cNvSpPr>
            <p:nvPr/>
          </p:nvSpPr>
          <p:spPr bwMode="auto">
            <a:xfrm rot="16200000">
              <a:off x="5539815" y="612804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65" name="TextBox 355">
              <a:extLst>
                <a:ext uri="{FF2B5EF4-FFF2-40B4-BE49-F238E27FC236}">
                  <a16:creationId xmlns="" xmlns:a16="http://schemas.microsoft.com/office/drawing/2014/main" id="{5B29A2EC-9097-4603-B214-00F8601F8471}"/>
                </a:ext>
              </a:extLst>
            </p:cNvPr>
            <p:cNvSpPr txBox="1"/>
            <p:nvPr/>
          </p:nvSpPr>
          <p:spPr bwMode="auto">
            <a:xfrm rot="16200000">
              <a:off x="5175908" y="6108070"/>
              <a:ext cx="1298255" cy="268971"/>
            </a:xfrm>
            <a:prstGeom prst="rect">
              <a:avLst/>
            </a:prstGeom>
            <a:solidFill>
              <a:srgbClr val="FF6600"/>
            </a:solidFill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pt-PT" sz="1100" dirty="0" smtClean="0">
                  <a:solidFill>
                    <a:schemeClr val="bg1">
                      <a:lumMod val="95000"/>
                    </a:schemeClr>
                  </a:solidFill>
                </a:rPr>
                <a:t>A</a:t>
              </a:r>
              <a:endParaRPr lang="pt-PT" sz="11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66" name="Rectangle 447"/>
            <p:cNvSpPr>
              <a:spLocks noChangeArrowheads="1"/>
            </p:cNvSpPr>
            <p:nvPr/>
          </p:nvSpPr>
          <p:spPr bwMode="auto">
            <a:xfrm rot="16200000">
              <a:off x="5882693" y="7496530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67" name="Rectangle 449"/>
            <p:cNvSpPr>
              <a:spLocks noChangeArrowheads="1"/>
            </p:cNvSpPr>
            <p:nvPr/>
          </p:nvSpPr>
          <p:spPr bwMode="auto">
            <a:xfrm rot="16200000">
              <a:off x="5882693" y="7251772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68" name="Rectangle 450"/>
            <p:cNvSpPr>
              <a:spLocks noChangeArrowheads="1"/>
            </p:cNvSpPr>
            <p:nvPr/>
          </p:nvSpPr>
          <p:spPr bwMode="auto">
            <a:xfrm rot="16200000">
              <a:off x="5501780" y="7516768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69" name="Rectangle 452"/>
            <p:cNvSpPr>
              <a:spLocks noChangeArrowheads="1"/>
            </p:cNvSpPr>
            <p:nvPr/>
          </p:nvSpPr>
          <p:spPr bwMode="auto">
            <a:xfrm rot="16200000">
              <a:off x="5502355" y="7251772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70" name="Rectangle 455"/>
            <p:cNvSpPr>
              <a:spLocks noChangeArrowheads="1"/>
            </p:cNvSpPr>
            <p:nvPr/>
          </p:nvSpPr>
          <p:spPr bwMode="auto">
            <a:xfrm rot="16200000">
              <a:off x="5882693" y="8367411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75" name="Rectangle 456"/>
            <p:cNvSpPr>
              <a:spLocks noChangeArrowheads="1"/>
            </p:cNvSpPr>
            <p:nvPr/>
          </p:nvSpPr>
          <p:spPr bwMode="auto">
            <a:xfrm rot="16200000">
              <a:off x="5882118" y="8050554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82" name="Rectangle 457"/>
            <p:cNvSpPr>
              <a:spLocks noChangeArrowheads="1"/>
            </p:cNvSpPr>
            <p:nvPr/>
          </p:nvSpPr>
          <p:spPr bwMode="auto">
            <a:xfrm rot="16200000">
              <a:off x="5882118" y="7764055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83" name="Rectangle 458"/>
            <p:cNvSpPr>
              <a:spLocks noChangeArrowheads="1"/>
            </p:cNvSpPr>
            <p:nvPr/>
          </p:nvSpPr>
          <p:spPr bwMode="auto">
            <a:xfrm rot="16200000">
              <a:off x="5493162" y="8367411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84" name="Rectangle 459"/>
            <p:cNvSpPr>
              <a:spLocks noChangeArrowheads="1"/>
            </p:cNvSpPr>
            <p:nvPr/>
          </p:nvSpPr>
          <p:spPr bwMode="auto">
            <a:xfrm rot="16200000">
              <a:off x="5493162" y="8050554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85" name="Rectangle 460"/>
            <p:cNvSpPr>
              <a:spLocks noChangeArrowheads="1"/>
            </p:cNvSpPr>
            <p:nvPr/>
          </p:nvSpPr>
          <p:spPr bwMode="auto">
            <a:xfrm rot="16200000">
              <a:off x="5501205" y="7773542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86" name="TextBox 355">
              <a:extLst>
                <a:ext uri="{FF2B5EF4-FFF2-40B4-BE49-F238E27FC236}">
                  <a16:creationId xmlns="" xmlns:a16="http://schemas.microsoft.com/office/drawing/2014/main" id="{3B615335-5ACC-4413-9C08-CC66F0728F9A}"/>
                </a:ext>
              </a:extLst>
            </p:cNvPr>
            <p:cNvSpPr txBox="1"/>
            <p:nvPr/>
          </p:nvSpPr>
          <p:spPr bwMode="auto">
            <a:xfrm rot="16200000">
              <a:off x="5137299" y="7753564"/>
              <a:ext cx="1298256" cy="268971"/>
            </a:xfrm>
            <a:prstGeom prst="rect">
              <a:avLst/>
            </a:prstGeom>
            <a:solidFill>
              <a:srgbClr val="002060"/>
            </a:solidFill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pt-PT" sz="1100" dirty="0" smtClean="0">
                  <a:solidFill>
                    <a:schemeClr val="bg1">
                      <a:lumMod val="95000"/>
                    </a:schemeClr>
                  </a:solidFill>
                </a:rPr>
                <a:t>N</a:t>
              </a:r>
              <a:endParaRPr lang="pt-PT" sz="11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87" name="Rectangle 447"/>
            <p:cNvSpPr>
              <a:spLocks noChangeArrowheads="1"/>
            </p:cNvSpPr>
            <p:nvPr/>
          </p:nvSpPr>
          <p:spPr bwMode="auto">
            <a:xfrm rot="16200000">
              <a:off x="5944470" y="4205545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88" name="Rectangle 449"/>
            <p:cNvSpPr>
              <a:spLocks noChangeArrowheads="1"/>
            </p:cNvSpPr>
            <p:nvPr/>
          </p:nvSpPr>
          <p:spPr bwMode="auto">
            <a:xfrm rot="16200000">
              <a:off x="5944470" y="3960787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89" name="Rectangle 450"/>
            <p:cNvSpPr>
              <a:spLocks noChangeArrowheads="1"/>
            </p:cNvSpPr>
            <p:nvPr/>
          </p:nvSpPr>
          <p:spPr bwMode="auto">
            <a:xfrm rot="16200000">
              <a:off x="5563557" y="4225783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91" name="Rectangle 452"/>
            <p:cNvSpPr>
              <a:spLocks noChangeArrowheads="1"/>
            </p:cNvSpPr>
            <p:nvPr/>
          </p:nvSpPr>
          <p:spPr bwMode="auto">
            <a:xfrm rot="16200000">
              <a:off x="5564131" y="3960787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92" name="Rectangle 455"/>
            <p:cNvSpPr>
              <a:spLocks noChangeArrowheads="1"/>
            </p:cNvSpPr>
            <p:nvPr/>
          </p:nvSpPr>
          <p:spPr bwMode="auto">
            <a:xfrm rot="16200000">
              <a:off x="5944469" y="5076426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93" name="Rectangle 456"/>
            <p:cNvSpPr>
              <a:spLocks noChangeArrowheads="1"/>
            </p:cNvSpPr>
            <p:nvPr/>
          </p:nvSpPr>
          <p:spPr bwMode="auto">
            <a:xfrm rot="16200000">
              <a:off x="5943895" y="475956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97" name="Rectangle 457"/>
            <p:cNvSpPr>
              <a:spLocks noChangeArrowheads="1"/>
            </p:cNvSpPr>
            <p:nvPr/>
          </p:nvSpPr>
          <p:spPr bwMode="auto">
            <a:xfrm rot="16200000">
              <a:off x="5943895" y="4473070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98" name="Rectangle 458"/>
            <p:cNvSpPr>
              <a:spLocks noChangeArrowheads="1"/>
            </p:cNvSpPr>
            <p:nvPr/>
          </p:nvSpPr>
          <p:spPr bwMode="auto">
            <a:xfrm rot="16200000">
              <a:off x="5554939" y="5076426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499" name="Rectangle 459"/>
            <p:cNvSpPr>
              <a:spLocks noChangeArrowheads="1"/>
            </p:cNvSpPr>
            <p:nvPr/>
          </p:nvSpPr>
          <p:spPr bwMode="auto">
            <a:xfrm rot="16200000">
              <a:off x="5554939" y="4759569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500" name="Rectangle 460"/>
            <p:cNvSpPr>
              <a:spLocks noChangeArrowheads="1"/>
            </p:cNvSpPr>
            <p:nvPr/>
          </p:nvSpPr>
          <p:spPr bwMode="auto">
            <a:xfrm rot="16200000">
              <a:off x="5562982" y="4482557"/>
              <a:ext cx="178983" cy="130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1" hangingPunct="1"/>
              <a:endParaRPr lang="pt-PT" altLang="pt-PT" dirty="0">
                <a:latin typeface="Arial" charset="0"/>
              </a:endParaRPr>
            </a:p>
          </p:txBody>
        </p:sp>
        <p:sp>
          <p:nvSpPr>
            <p:cNvPr id="501" name="TextBox 355">
              <a:extLst>
                <a:ext uri="{FF2B5EF4-FFF2-40B4-BE49-F238E27FC236}">
                  <a16:creationId xmlns="" xmlns:a16="http://schemas.microsoft.com/office/drawing/2014/main" id="{FBA467AA-2B6B-4971-9D3A-2C29E050D2A5}"/>
                </a:ext>
              </a:extLst>
            </p:cNvPr>
            <p:cNvSpPr txBox="1"/>
            <p:nvPr/>
          </p:nvSpPr>
          <p:spPr bwMode="auto">
            <a:xfrm rot="16200000">
              <a:off x="5236085" y="4434139"/>
              <a:ext cx="1298256" cy="302986"/>
            </a:xfrm>
            <a:prstGeom prst="rect">
              <a:avLst/>
            </a:prstGeom>
            <a:solidFill>
              <a:srgbClr val="FFFF00"/>
            </a:solidFill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pt-PT" sz="1100" dirty="0"/>
                <a:t>P</a:t>
              </a:r>
            </a:p>
          </p:txBody>
        </p:sp>
        <p:sp>
          <p:nvSpPr>
            <p:cNvPr id="502" name="TextBox 620"/>
            <p:cNvSpPr txBox="1">
              <a:spLocks noChangeArrowheads="1"/>
            </p:cNvSpPr>
            <p:nvPr/>
          </p:nvSpPr>
          <p:spPr bwMode="auto">
            <a:xfrm>
              <a:off x="5444436" y="3601725"/>
              <a:ext cx="746163" cy="21167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pt-PT" altLang="pt-PT" sz="700" dirty="0" smtClean="0">
                  <a:solidFill>
                    <a:schemeClr val="bg1"/>
                  </a:solidFill>
                  <a:latin typeface="Arial" charset="0"/>
                </a:rPr>
                <a:t>Secundário</a:t>
              </a:r>
            </a:p>
          </p:txBody>
        </p:sp>
      </p:grpSp>
      <p:cxnSp>
        <p:nvCxnSpPr>
          <p:cNvPr id="504" name="Conexão recta 503"/>
          <p:cNvCxnSpPr/>
          <p:nvPr/>
        </p:nvCxnSpPr>
        <p:spPr>
          <a:xfrm flipH="1">
            <a:off x="2944416" y="1992288"/>
            <a:ext cx="331236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3" name="Grupo 512"/>
          <p:cNvGrpSpPr/>
          <p:nvPr/>
        </p:nvGrpSpPr>
        <p:grpSpPr>
          <a:xfrm>
            <a:off x="5608712" y="1704256"/>
            <a:ext cx="1224137" cy="288032"/>
            <a:chOff x="3148894" y="7299920"/>
            <a:chExt cx="913948" cy="360040"/>
          </a:xfrm>
        </p:grpSpPr>
        <p:sp>
          <p:nvSpPr>
            <p:cNvPr id="515" name="Seta para a esquerda 514"/>
            <p:cNvSpPr/>
            <p:nvPr/>
          </p:nvSpPr>
          <p:spPr>
            <a:xfrm>
              <a:off x="3148894" y="7299920"/>
              <a:ext cx="792087" cy="360040"/>
            </a:xfrm>
            <a:prstGeom prst="leftArrow">
              <a:avLst>
                <a:gd name="adj1" fmla="val 50000"/>
                <a:gd name="adj2" fmla="val 92652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16" name="CaixaDeTexto 515"/>
            <p:cNvSpPr txBox="1"/>
            <p:nvPr/>
          </p:nvSpPr>
          <p:spPr>
            <a:xfrm>
              <a:off x="3414771" y="7299920"/>
              <a:ext cx="648071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000" b="1" dirty="0" smtClean="0"/>
                <a:t>1.º Ciclo</a:t>
              </a:r>
              <a:endParaRPr lang="pt-PT" sz="1000" b="1" dirty="0"/>
            </a:p>
          </p:txBody>
        </p:sp>
      </p:grpSp>
      <p:cxnSp>
        <p:nvCxnSpPr>
          <p:cNvPr id="477" name="Conexão recta 476"/>
          <p:cNvCxnSpPr/>
          <p:nvPr/>
        </p:nvCxnSpPr>
        <p:spPr>
          <a:xfrm flipH="1">
            <a:off x="3016424" y="2280320"/>
            <a:ext cx="331236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8" name="Grupo 477"/>
          <p:cNvGrpSpPr/>
          <p:nvPr/>
        </p:nvGrpSpPr>
        <p:grpSpPr>
          <a:xfrm>
            <a:off x="5536704" y="2352328"/>
            <a:ext cx="1224136" cy="288032"/>
            <a:chOff x="3262681" y="8210495"/>
            <a:chExt cx="913948" cy="360040"/>
          </a:xfrm>
        </p:grpSpPr>
        <p:sp>
          <p:nvSpPr>
            <p:cNvPr id="503" name="Seta para a esquerda 502"/>
            <p:cNvSpPr/>
            <p:nvPr/>
          </p:nvSpPr>
          <p:spPr>
            <a:xfrm>
              <a:off x="3262681" y="8210495"/>
              <a:ext cx="792087" cy="360040"/>
            </a:xfrm>
            <a:prstGeom prst="leftArrow">
              <a:avLst>
                <a:gd name="adj1" fmla="val 50000"/>
                <a:gd name="adj2" fmla="val 92652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506" name="CaixaDeTexto 505"/>
            <p:cNvSpPr txBox="1"/>
            <p:nvPr/>
          </p:nvSpPr>
          <p:spPr>
            <a:xfrm>
              <a:off x="3528557" y="8234309"/>
              <a:ext cx="648072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000" b="1" dirty="0" smtClean="0"/>
                <a:t>3.º Ciclo</a:t>
              </a:r>
              <a:endParaRPr lang="pt-PT" sz="1000" b="1" dirty="0"/>
            </a:p>
          </p:txBody>
        </p:sp>
      </p:grpSp>
      <p:sp>
        <p:nvSpPr>
          <p:cNvPr id="514" name="TextBox 620">
            <a:extLst>
              <a:ext uri="{FF2B5EF4-FFF2-40B4-BE49-F238E27FC236}">
                <a16:creationId xmlns="" xmlns:a16="http://schemas.microsoft.com/office/drawing/2014/main" id="{A4B9414C-9B2B-4676-B40A-D4036A0CF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0880" y="8328992"/>
            <a:ext cx="4824536" cy="8063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8016" tIns="64008" rIns="128016" bIns="64008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pt-PT" altLang="pt-PT" sz="1100" dirty="0">
                <a:solidFill>
                  <a:schemeClr val="bg1"/>
                </a:solidFill>
                <a:latin typeface="Arial" panose="020B0604020202020204" pitchFamily="34" charset="0"/>
              </a:rPr>
              <a:t>BANCADA     </a:t>
            </a:r>
            <a:r>
              <a:rPr lang="pt-PT" altLang="pt-PT" sz="1100" dirty="0" smtClean="0">
                <a:solidFill>
                  <a:schemeClr val="bg1"/>
                </a:solidFill>
                <a:latin typeface="Arial" panose="020B0604020202020204" pitchFamily="34" charset="0"/>
              </a:rPr>
              <a:t>Professores/Alunos</a:t>
            </a:r>
          </a:p>
          <a:p>
            <a:pPr algn="ctr" eaLnBrk="1" hangingPunct="1">
              <a:defRPr/>
            </a:pPr>
            <a:endParaRPr lang="pt-PT" altLang="pt-PT" sz="11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defRPr/>
            </a:pPr>
            <a:endParaRPr lang="pt-PT" altLang="pt-PT" sz="11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defRPr/>
            </a:pPr>
            <a:endParaRPr lang="pt-PT" altLang="pt-PT" sz="11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44" name="TextBox 620">
            <a:extLst>
              <a:ext uri="{FF2B5EF4-FFF2-40B4-BE49-F238E27FC236}">
                <a16:creationId xmlns="" xmlns:a16="http://schemas.microsoft.com/office/drawing/2014/main" id="{4436954B-50D1-475F-96BD-8AD17E2C6E6E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6733473" y="8500375"/>
            <a:ext cx="641310" cy="29854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8016" tIns="64008" rIns="128016" bIns="64008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pt-PT" altLang="pt-PT" sz="1100" dirty="0">
                <a:solidFill>
                  <a:schemeClr val="bg1"/>
                </a:solidFill>
                <a:latin typeface="Arial" panose="020B0604020202020204" pitchFamily="34" charset="0"/>
              </a:rPr>
              <a:t>WC</a:t>
            </a:r>
          </a:p>
        </p:txBody>
      </p:sp>
      <p:sp>
        <p:nvSpPr>
          <p:cNvPr id="545" name="Retângulo 628">
            <a:extLst>
              <a:ext uri="{FF2B5EF4-FFF2-40B4-BE49-F238E27FC236}">
                <a16:creationId xmlns="" xmlns:a16="http://schemas.microsoft.com/office/drawing/2014/main" id="{56C5D2A6-DB05-4959-A6FB-225F7BB539D0}"/>
              </a:ext>
            </a:extLst>
          </p:cNvPr>
          <p:cNvSpPr/>
          <p:nvPr/>
        </p:nvSpPr>
        <p:spPr>
          <a:xfrm rot="5400000">
            <a:off x="9389132" y="5700700"/>
            <a:ext cx="72008" cy="504056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eaLnBrk="1" hangingPunct="1">
              <a:defRPr/>
            </a:pPr>
            <a:endParaRPr lang="pt-PT" dirty="0"/>
          </a:p>
        </p:txBody>
      </p:sp>
      <p:sp>
        <p:nvSpPr>
          <p:cNvPr id="546" name="Retângulo 628">
            <a:extLst>
              <a:ext uri="{FF2B5EF4-FFF2-40B4-BE49-F238E27FC236}">
                <a16:creationId xmlns="" xmlns:a16="http://schemas.microsoft.com/office/drawing/2014/main" id="{56C5D2A6-DB05-4959-A6FB-225F7BB539D0}"/>
              </a:ext>
            </a:extLst>
          </p:cNvPr>
          <p:cNvSpPr/>
          <p:nvPr/>
        </p:nvSpPr>
        <p:spPr>
          <a:xfrm rot="5400000">
            <a:off x="8993088" y="5304656"/>
            <a:ext cx="144016" cy="46085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eaLnBrk="1" hangingPunct="1">
              <a:defRPr/>
            </a:pPr>
            <a:endParaRPr lang="pt-PT" dirty="0"/>
          </a:p>
        </p:txBody>
      </p:sp>
      <p:pic>
        <p:nvPicPr>
          <p:cNvPr id="462" name="Imagem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1937" y="328613"/>
            <a:ext cx="3772265" cy="65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66</Words>
  <Application>Microsoft Office PowerPoint</Application>
  <PresentationFormat>Papel A3 (297x420 mm)</PresentationFormat>
  <Paragraphs>46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Tema do Office</vt:lpstr>
      <vt:lpstr>Planta do Espaço do 8CRJM  Pavilhão Desportivo do Porto da Cruz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flores lima</dc:creator>
  <cp:lastModifiedBy>Flores</cp:lastModifiedBy>
  <cp:revision>44</cp:revision>
  <dcterms:created xsi:type="dcterms:W3CDTF">2019-01-03T09:47:19Z</dcterms:created>
  <dcterms:modified xsi:type="dcterms:W3CDTF">2024-01-05T06:30:24Z</dcterms:modified>
</cp:coreProperties>
</file>