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a254b5a24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a254b5a24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411692" y="2064809"/>
            <a:ext cx="6034617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-892969" y="5110957"/>
            <a:ext cx="10401300" cy="115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3264694" y="4010819"/>
            <a:ext cx="10401300" cy="335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c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257175" y="2844800"/>
            <a:ext cx="2257425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2628900" y="2844800"/>
            <a:ext cx="2257425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Oval 1357">
            <a:extLst>
              <a:ext uri="{FF2B5EF4-FFF2-40B4-BE49-F238E27FC236}">
                <a16:creationId xmlns:a16="http://schemas.microsoft.com/office/drawing/2014/main" id="{E461482E-3615-2FE7-856E-2BC9F69DF310}"/>
              </a:ext>
            </a:extLst>
          </p:cNvPr>
          <p:cNvSpPr/>
          <p:nvPr/>
        </p:nvSpPr>
        <p:spPr>
          <a:xfrm>
            <a:off x="6359834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59" name="Oval 1358">
            <a:extLst>
              <a:ext uri="{FF2B5EF4-FFF2-40B4-BE49-F238E27FC236}">
                <a16:creationId xmlns:a16="http://schemas.microsoft.com/office/drawing/2014/main" id="{E2E2EC4D-8911-2D3D-6059-B8E254707AF1}"/>
              </a:ext>
            </a:extLst>
          </p:cNvPr>
          <p:cNvSpPr/>
          <p:nvPr/>
        </p:nvSpPr>
        <p:spPr>
          <a:xfrm>
            <a:off x="6332130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0" name="Oval 1359">
            <a:extLst>
              <a:ext uri="{FF2B5EF4-FFF2-40B4-BE49-F238E27FC236}">
                <a16:creationId xmlns:a16="http://schemas.microsoft.com/office/drawing/2014/main" id="{18B619A9-E3F6-4E1B-AF5D-7871BE73EC2E}"/>
              </a:ext>
            </a:extLst>
          </p:cNvPr>
          <p:cNvSpPr/>
          <p:nvPr/>
        </p:nvSpPr>
        <p:spPr>
          <a:xfrm>
            <a:off x="6385718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1" name="Oval 1360">
            <a:extLst>
              <a:ext uri="{FF2B5EF4-FFF2-40B4-BE49-F238E27FC236}">
                <a16:creationId xmlns:a16="http://schemas.microsoft.com/office/drawing/2014/main" id="{270F400B-DAE9-3E26-DF92-C3BE5412726A}"/>
              </a:ext>
            </a:extLst>
          </p:cNvPr>
          <p:cNvSpPr/>
          <p:nvPr/>
        </p:nvSpPr>
        <p:spPr>
          <a:xfrm>
            <a:off x="6408330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2" name="Oval 1361">
            <a:extLst>
              <a:ext uri="{FF2B5EF4-FFF2-40B4-BE49-F238E27FC236}">
                <a16:creationId xmlns:a16="http://schemas.microsoft.com/office/drawing/2014/main" id="{1F8382DE-2591-33D6-D9C3-E4E3ED90CF25}"/>
              </a:ext>
            </a:extLst>
          </p:cNvPr>
          <p:cNvSpPr/>
          <p:nvPr/>
        </p:nvSpPr>
        <p:spPr>
          <a:xfrm>
            <a:off x="6359834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3" name="Oval 1362">
            <a:extLst>
              <a:ext uri="{FF2B5EF4-FFF2-40B4-BE49-F238E27FC236}">
                <a16:creationId xmlns:a16="http://schemas.microsoft.com/office/drawing/2014/main" id="{A11E6E12-1C19-D1C5-2B27-E78B7FB0720D}"/>
              </a:ext>
            </a:extLst>
          </p:cNvPr>
          <p:cNvSpPr/>
          <p:nvPr/>
        </p:nvSpPr>
        <p:spPr>
          <a:xfrm>
            <a:off x="6385718" y="24430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4" name="Oval 1363">
            <a:extLst>
              <a:ext uri="{FF2B5EF4-FFF2-40B4-BE49-F238E27FC236}">
                <a16:creationId xmlns:a16="http://schemas.microsoft.com/office/drawing/2014/main" id="{9A08F584-0DD5-C706-0993-ABCEB0F99E58}"/>
              </a:ext>
            </a:extLst>
          </p:cNvPr>
          <p:cNvSpPr/>
          <p:nvPr/>
        </p:nvSpPr>
        <p:spPr>
          <a:xfrm>
            <a:off x="6408330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5" name="Oval 1364">
            <a:extLst>
              <a:ext uri="{FF2B5EF4-FFF2-40B4-BE49-F238E27FC236}">
                <a16:creationId xmlns:a16="http://schemas.microsoft.com/office/drawing/2014/main" id="{E239ADE8-7856-2653-CD89-61C76E45BD20}"/>
              </a:ext>
            </a:extLst>
          </p:cNvPr>
          <p:cNvSpPr/>
          <p:nvPr/>
        </p:nvSpPr>
        <p:spPr>
          <a:xfrm>
            <a:off x="6337222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6" name="Oval 1365">
            <a:extLst>
              <a:ext uri="{FF2B5EF4-FFF2-40B4-BE49-F238E27FC236}">
                <a16:creationId xmlns:a16="http://schemas.microsoft.com/office/drawing/2014/main" id="{4805655F-3B6E-11BC-61C0-65E2D259D548}"/>
              </a:ext>
            </a:extLst>
          </p:cNvPr>
          <p:cNvSpPr/>
          <p:nvPr/>
        </p:nvSpPr>
        <p:spPr>
          <a:xfrm>
            <a:off x="6309518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7" name="Oval 1366">
            <a:extLst>
              <a:ext uri="{FF2B5EF4-FFF2-40B4-BE49-F238E27FC236}">
                <a16:creationId xmlns:a16="http://schemas.microsoft.com/office/drawing/2014/main" id="{7BD44790-A553-B9E4-B495-1C85F80C7FE4}"/>
              </a:ext>
            </a:extLst>
          </p:cNvPr>
          <p:cNvSpPr/>
          <p:nvPr/>
        </p:nvSpPr>
        <p:spPr>
          <a:xfrm>
            <a:off x="6363106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8" name="Oval 1367">
            <a:extLst>
              <a:ext uri="{FF2B5EF4-FFF2-40B4-BE49-F238E27FC236}">
                <a16:creationId xmlns:a16="http://schemas.microsoft.com/office/drawing/2014/main" id="{8B59E4ED-E193-A93F-EA49-83D3CBD401DB}"/>
              </a:ext>
            </a:extLst>
          </p:cNvPr>
          <p:cNvSpPr/>
          <p:nvPr/>
        </p:nvSpPr>
        <p:spPr>
          <a:xfrm>
            <a:off x="6385718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69" name="Oval 1368">
            <a:extLst>
              <a:ext uri="{FF2B5EF4-FFF2-40B4-BE49-F238E27FC236}">
                <a16:creationId xmlns:a16="http://schemas.microsoft.com/office/drawing/2014/main" id="{538BE5E2-877C-526E-D4C4-423E07F9A933}"/>
              </a:ext>
            </a:extLst>
          </p:cNvPr>
          <p:cNvSpPr/>
          <p:nvPr/>
        </p:nvSpPr>
        <p:spPr>
          <a:xfrm>
            <a:off x="6337222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0" name="Oval 1369">
            <a:extLst>
              <a:ext uri="{FF2B5EF4-FFF2-40B4-BE49-F238E27FC236}">
                <a16:creationId xmlns:a16="http://schemas.microsoft.com/office/drawing/2014/main" id="{01162946-6DA9-C705-C966-87310BAC1EB2}"/>
              </a:ext>
            </a:extLst>
          </p:cNvPr>
          <p:cNvSpPr/>
          <p:nvPr/>
        </p:nvSpPr>
        <p:spPr>
          <a:xfrm>
            <a:off x="6363106" y="21466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1" name="Oval 1370">
            <a:extLst>
              <a:ext uri="{FF2B5EF4-FFF2-40B4-BE49-F238E27FC236}">
                <a16:creationId xmlns:a16="http://schemas.microsoft.com/office/drawing/2014/main" id="{F35C35D1-B333-DBC6-7E76-7473A54C1E51}"/>
              </a:ext>
            </a:extLst>
          </p:cNvPr>
          <p:cNvSpPr/>
          <p:nvPr/>
        </p:nvSpPr>
        <p:spPr>
          <a:xfrm>
            <a:off x="6385718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2" name="Oval 1371">
            <a:extLst>
              <a:ext uri="{FF2B5EF4-FFF2-40B4-BE49-F238E27FC236}">
                <a16:creationId xmlns:a16="http://schemas.microsoft.com/office/drawing/2014/main" id="{55C63DB8-A9AE-CA70-4BE1-6B2D8D71ACCB}"/>
              </a:ext>
            </a:extLst>
          </p:cNvPr>
          <p:cNvSpPr/>
          <p:nvPr/>
        </p:nvSpPr>
        <p:spPr>
          <a:xfrm>
            <a:off x="6346949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3" name="Oval 1372">
            <a:extLst>
              <a:ext uri="{FF2B5EF4-FFF2-40B4-BE49-F238E27FC236}">
                <a16:creationId xmlns:a16="http://schemas.microsoft.com/office/drawing/2014/main" id="{74940FFC-4D9B-5DBE-8F77-FAF9ADD0409A}"/>
              </a:ext>
            </a:extLst>
          </p:cNvPr>
          <p:cNvSpPr/>
          <p:nvPr/>
        </p:nvSpPr>
        <p:spPr>
          <a:xfrm>
            <a:off x="6319245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4" name="Oval 1373">
            <a:extLst>
              <a:ext uri="{FF2B5EF4-FFF2-40B4-BE49-F238E27FC236}">
                <a16:creationId xmlns:a16="http://schemas.microsoft.com/office/drawing/2014/main" id="{303AB8DD-E62C-B321-8D7C-DDF469E2E4EC}"/>
              </a:ext>
            </a:extLst>
          </p:cNvPr>
          <p:cNvSpPr/>
          <p:nvPr/>
        </p:nvSpPr>
        <p:spPr>
          <a:xfrm>
            <a:off x="6372833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5" name="Oval 1374">
            <a:extLst>
              <a:ext uri="{FF2B5EF4-FFF2-40B4-BE49-F238E27FC236}">
                <a16:creationId xmlns:a16="http://schemas.microsoft.com/office/drawing/2014/main" id="{E1F5CCD2-4C90-4F96-EAD4-E3ED0B37C28C}"/>
              </a:ext>
            </a:extLst>
          </p:cNvPr>
          <p:cNvSpPr/>
          <p:nvPr/>
        </p:nvSpPr>
        <p:spPr>
          <a:xfrm>
            <a:off x="6395445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6" name="Oval 1375">
            <a:extLst>
              <a:ext uri="{FF2B5EF4-FFF2-40B4-BE49-F238E27FC236}">
                <a16:creationId xmlns:a16="http://schemas.microsoft.com/office/drawing/2014/main" id="{69C2788C-34FB-271A-53CA-6D2EF28A34CB}"/>
              </a:ext>
            </a:extLst>
          </p:cNvPr>
          <p:cNvSpPr/>
          <p:nvPr/>
        </p:nvSpPr>
        <p:spPr>
          <a:xfrm>
            <a:off x="6346949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7" name="Oval 1376">
            <a:extLst>
              <a:ext uri="{FF2B5EF4-FFF2-40B4-BE49-F238E27FC236}">
                <a16:creationId xmlns:a16="http://schemas.microsoft.com/office/drawing/2014/main" id="{1CB544D6-A5A1-C5DC-C8BE-84E06A50F4D5}"/>
              </a:ext>
            </a:extLst>
          </p:cNvPr>
          <p:cNvSpPr/>
          <p:nvPr/>
        </p:nvSpPr>
        <p:spPr>
          <a:xfrm>
            <a:off x="6372833" y="24430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8" name="Oval 1377">
            <a:extLst>
              <a:ext uri="{FF2B5EF4-FFF2-40B4-BE49-F238E27FC236}">
                <a16:creationId xmlns:a16="http://schemas.microsoft.com/office/drawing/2014/main" id="{C328186B-43EF-5BC6-9897-7CA6B209E4B0}"/>
              </a:ext>
            </a:extLst>
          </p:cNvPr>
          <p:cNvSpPr/>
          <p:nvPr/>
        </p:nvSpPr>
        <p:spPr>
          <a:xfrm>
            <a:off x="6395445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79" name="Oval 1378">
            <a:extLst>
              <a:ext uri="{FF2B5EF4-FFF2-40B4-BE49-F238E27FC236}">
                <a16:creationId xmlns:a16="http://schemas.microsoft.com/office/drawing/2014/main" id="{2B26F23A-45D3-520B-3149-057144BA51C9}"/>
              </a:ext>
            </a:extLst>
          </p:cNvPr>
          <p:cNvSpPr/>
          <p:nvPr/>
        </p:nvSpPr>
        <p:spPr>
          <a:xfrm>
            <a:off x="6324337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0" name="Oval 1379">
            <a:extLst>
              <a:ext uri="{FF2B5EF4-FFF2-40B4-BE49-F238E27FC236}">
                <a16:creationId xmlns:a16="http://schemas.microsoft.com/office/drawing/2014/main" id="{3C47B294-6F05-C12B-8A68-04D0C4F69EC5}"/>
              </a:ext>
            </a:extLst>
          </p:cNvPr>
          <p:cNvSpPr/>
          <p:nvPr/>
        </p:nvSpPr>
        <p:spPr>
          <a:xfrm>
            <a:off x="6296633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1" name="Oval 1380">
            <a:extLst>
              <a:ext uri="{FF2B5EF4-FFF2-40B4-BE49-F238E27FC236}">
                <a16:creationId xmlns:a16="http://schemas.microsoft.com/office/drawing/2014/main" id="{E2514597-291D-A642-758E-630E4F18DFA1}"/>
              </a:ext>
            </a:extLst>
          </p:cNvPr>
          <p:cNvSpPr/>
          <p:nvPr/>
        </p:nvSpPr>
        <p:spPr>
          <a:xfrm>
            <a:off x="6350221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2" name="Oval 1381">
            <a:extLst>
              <a:ext uri="{FF2B5EF4-FFF2-40B4-BE49-F238E27FC236}">
                <a16:creationId xmlns:a16="http://schemas.microsoft.com/office/drawing/2014/main" id="{DABD1DFA-9404-0386-0247-D12F03A2983B}"/>
              </a:ext>
            </a:extLst>
          </p:cNvPr>
          <p:cNvSpPr/>
          <p:nvPr/>
        </p:nvSpPr>
        <p:spPr>
          <a:xfrm>
            <a:off x="6372833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3" name="Oval 1382">
            <a:extLst>
              <a:ext uri="{FF2B5EF4-FFF2-40B4-BE49-F238E27FC236}">
                <a16:creationId xmlns:a16="http://schemas.microsoft.com/office/drawing/2014/main" id="{9108954E-7758-346E-B5C2-CEA9E96341C0}"/>
              </a:ext>
            </a:extLst>
          </p:cNvPr>
          <p:cNvSpPr/>
          <p:nvPr/>
        </p:nvSpPr>
        <p:spPr>
          <a:xfrm>
            <a:off x="6324337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4" name="Oval 1383">
            <a:extLst>
              <a:ext uri="{FF2B5EF4-FFF2-40B4-BE49-F238E27FC236}">
                <a16:creationId xmlns:a16="http://schemas.microsoft.com/office/drawing/2014/main" id="{1F46BD21-C8B5-537B-B61D-5ECF58159DB8}"/>
              </a:ext>
            </a:extLst>
          </p:cNvPr>
          <p:cNvSpPr/>
          <p:nvPr/>
        </p:nvSpPr>
        <p:spPr>
          <a:xfrm>
            <a:off x="6350221" y="21466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5" name="Oval 1384">
            <a:extLst>
              <a:ext uri="{FF2B5EF4-FFF2-40B4-BE49-F238E27FC236}">
                <a16:creationId xmlns:a16="http://schemas.microsoft.com/office/drawing/2014/main" id="{8C06E143-C96E-BFEC-91F7-5855DAEE3961}"/>
              </a:ext>
            </a:extLst>
          </p:cNvPr>
          <p:cNvSpPr/>
          <p:nvPr/>
        </p:nvSpPr>
        <p:spPr>
          <a:xfrm>
            <a:off x="6372833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6" name="Oval 1385">
            <a:extLst>
              <a:ext uri="{FF2B5EF4-FFF2-40B4-BE49-F238E27FC236}">
                <a16:creationId xmlns:a16="http://schemas.microsoft.com/office/drawing/2014/main" id="{00B5E151-829C-DA77-491D-E88A2473D5B3}"/>
              </a:ext>
            </a:extLst>
          </p:cNvPr>
          <p:cNvSpPr/>
          <p:nvPr/>
        </p:nvSpPr>
        <p:spPr>
          <a:xfrm>
            <a:off x="6319131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7" name="Oval 1386">
            <a:extLst>
              <a:ext uri="{FF2B5EF4-FFF2-40B4-BE49-F238E27FC236}">
                <a16:creationId xmlns:a16="http://schemas.microsoft.com/office/drawing/2014/main" id="{D8CB252A-B5D1-D13B-04EC-4F22F25C17BD}"/>
              </a:ext>
            </a:extLst>
          </p:cNvPr>
          <p:cNvSpPr/>
          <p:nvPr/>
        </p:nvSpPr>
        <p:spPr>
          <a:xfrm>
            <a:off x="6291427" y="19746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8" name="Oval 1387">
            <a:extLst>
              <a:ext uri="{FF2B5EF4-FFF2-40B4-BE49-F238E27FC236}">
                <a16:creationId xmlns:a16="http://schemas.microsoft.com/office/drawing/2014/main" id="{7EE91EA2-2359-A5A1-75E9-B9BAA0F6984A}"/>
              </a:ext>
            </a:extLst>
          </p:cNvPr>
          <p:cNvSpPr/>
          <p:nvPr/>
        </p:nvSpPr>
        <p:spPr>
          <a:xfrm>
            <a:off x="6345015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89" name="Oval 1388">
            <a:extLst>
              <a:ext uri="{FF2B5EF4-FFF2-40B4-BE49-F238E27FC236}">
                <a16:creationId xmlns:a16="http://schemas.microsoft.com/office/drawing/2014/main" id="{A087BB07-7C81-944F-871F-879612F7EEE8}"/>
              </a:ext>
            </a:extLst>
          </p:cNvPr>
          <p:cNvSpPr/>
          <p:nvPr/>
        </p:nvSpPr>
        <p:spPr>
          <a:xfrm>
            <a:off x="6367627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0" name="Oval 1389">
            <a:extLst>
              <a:ext uri="{FF2B5EF4-FFF2-40B4-BE49-F238E27FC236}">
                <a16:creationId xmlns:a16="http://schemas.microsoft.com/office/drawing/2014/main" id="{AA95CE58-B9A8-594E-0BEC-C0FE21D24E0E}"/>
              </a:ext>
            </a:extLst>
          </p:cNvPr>
          <p:cNvSpPr/>
          <p:nvPr/>
        </p:nvSpPr>
        <p:spPr>
          <a:xfrm>
            <a:off x="6319131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1" name="Oval 1390">
            <a:extLst>
              <a:ext uri="{FF2B5EF4-FFF2-40B4-BE49-F238E27FC236}">
                <a16:creationId xmlns:a16="http://schemas.microsoft.com/office/drawing/2014/main" id="{54AD95B7-14DE-3FCE-D124-0DCDD9EFC722}"/>
              </a:ext>
            </a:extLst>
          </p:cNvPr>
          <p:cNvSpPr/>
          <p:nvPr/>
        </p:nvSpPr>
        <p:spPr>
          <a:xfrm>
            <a:off x="6345015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2" name="Oval 1391">
            <a:extLst>
              <a:ext uri="{FF2B5EF4-FFF2-40B4-BE49-F238E27FC236}">
                <a16:creationId xmlns:a16="http://schemas.microsoft.com/office/drawing/2014/main" id="{FE8B3A49-E161-BD27-AE5B-CA75D8F29F46}"/>
              </a:ext>
            </a:extLst>
          </p:cNvPr>
          <p:cNvSpPr/>
          <p:nvPr/>
        </p:nvSpPr>
        <p:spPr>
          <a:xfrm>
            <a:off x="6367627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3" name="Oval 1392">
            <a:extLst>
              <a:ext uri="{FF2B5EF4-FFF2-40B4-BE49-F238E27FC236}">
                <a16:creationId xmlns:a16="http://schemas.microsoft.com/office/drawing/2014/main" id="{D820C742-3069-4AA9-A58F-328A0DF01AB8}"/>
              </a:ext>
            </a:extLst>
          </p:cNvPr>
          <p:cNvSpPr/>
          <p:nvPr/>
        </p:nvSpPr>
        <p:spPr>
          <a:xfrm>
            <a:off x="6296519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4" name="Oval 1393">
            <a:extLst>
              <a:ext uri="{FF2B5EF4-FFF2-40B4-BE49-F238E27FC236}">
                <a16:creationId xmlns:a16="http://schemas.microsoft.com/office/drawing/2014/main" id="{6804E8D6-37FE-B25D-D205-BB86D43B0C02}"/>
              </a:ext>
            </a:extLst>
          </p:cNvPr>
          <p:cNvSpPr/>
          <p:nvPr/>
        </p:nvSpPr>
        <p:spPr>
          <a:xfrm>
            <a:off x="6268815" y="16782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5" name="Oval 1394">
            <a:extLst>
              <a:ext uri="{FF2B5EF4-FFF2-40B4-BE49-F238E27FC236}">
                <a16:creationId xmlns:a16="http://schemas.microsoft.com/office/drawing/2014/main" id="{7298B384-BDA1-C288-6DE2-E3D4E0572535}"/>
              </a:ext>
            </a:extLst>
          </p:cNvPr>
          <p:cNvSpPr/>
          <p:nvPr/>
        </p:nvSpPr>
        <p:spPr>
          <a:xfrm>
            <a:off x="6322403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6" name="Oval 1395">
            <a:extLst>
              <a:ext uri="{FF2B5EF4-FFF2-40B4-BE49-F238E27FC236}">
                <a16:creationId xmlns:a16="http://schemas.microsoft.com/office/drawing/2014/main" id="{ED65FA2F-F549-C5D1-0ACA-99CE04D2C51A}"/>
              </a:ext>
            </a:extLst>
          </p:cNvPr>
          <p:cNvSpPr/>
          <p:nvPr/>
        </p:nvSpPr>
        <p:spPr>
          <a:xfrm>
            <a:off x="6345015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7" name="Oval 1396">
            <a:extLst>
              <a:ext uri="{FF2B5EF4-FFF2-40B4-BE49-F238E27FC236}">
                <a16:creationId xmlns:a16="http://schemas.microsoft.com/office/drawing/2014/main" id="{35475A60-73CD-D9FC-D196-768C439FCF80}"/>
              </a:ext>
            </a:extLst>
          </p:cNvPr>
          <p:cNvSpPr/>
          <p:nvPr/>
        </p:nvSpPr>
        <p:spPr>
          <a:xfrm>
            <a:off x="6296519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8" name="Oval 1397">
            <a:extLst>
              <a:ext uri="{FF2B5EF4-FFF2-40B4-BE49-F238E27FC236}">
                <a16:creationId xmlns:a16="http://schemas.microsoft.com/office/drawing/2014/main" id="{8D5E9F4A-A71A-83FA-688D-C37C07D73A79}"/>
              </a:ext>
            </a:extLst>
          </p:cNvPr>
          <p:cNvSpPr/>
          <p:nvPr/>
        </p:nvSpPr>
        <p:spPr>
          <a:xfrm>
            <a:off x="6322403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399" name="Oval 1398">
            <a:extLst>
              <a:ext uri="{FF2B5EF4-FFF2-40B4-BE49-F238E27FC236}">
                <a16:creationId xmlns:a16="http://schemas.microsoft.com/office/drawing/2014/main" id="{6986409C-B9F4-7BAF-BF03-E3A51E6C098E}"/>
              </a:ext>
            </a:extLst>
          </p:cNvPr>
          <p:cNvSpPr/>
          <p:nvPr/>
        </p:nvSpPr>
        <p:spPr>
          <a:xfrm>
            <a:off x="6345015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0" name="Oval 1399">
            <a:extLst>
              <a:ext uri="{FF2B5EF4-FFF2-40B4-BE49-F238E27FC236}">
                <a16:creationId xmlns:a16="http://schemas.microsoft.com/office/drawing/2014/main" id="{BB26850F-2BAE-F051-3ABD-36269BFCB549}"/>
              </a:ext>
            </a:extLst>
          </p:cNvPr>
          <p:cNvSpPr/>
          <p:nvPr/>
        </p:nvSpPr>
        <p:spPr>
          <a:xfrm>
            <a:off x="6306246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1" name="Oval 1400">
            <a:extLst>
              <a:ext uri="{FF2B5EF4-FFF2-40B4-BE49-F238E27FC236}">
                <a16:creationId xmlns:a16="http://schemas.microsoft.com/office/drawing/2014/main" id="{F2AEDD83-EAE2-E4C4-891A-EFCDE546B82D}"/>
              </a:ext>
            </a:extLst>
          </p:cNvPr>
          <p:cNvSpPr/>
          <p:nvPr/>
        </p:nvSpPr>
        <p:spPr>
          <a:xfrm>
            <a:off x="6278542" y="19746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2" name="Oval 1401">
            <a:extLst>
              <a:ext uri="{FF2B5EF4-FFF2-40B4-BE49-F238E27FC236}">
                <a16:creationId xmlns:a16="http://schemas.microsoft.com/office/drawing/2014/main" id="{BEFC9EB8-D181-DE1C-87D6-DC3F82F10953}"/>
              </a:ext>
            </a:extLst>
          </p:cNvPr>
          <p:cNvSpPr/>
          <p:nvPr/>
        </p:nvSpPr>
        <p:spPr>
          <a:xfrm>
            <a:off x="6332130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3" name="Oval 1402">
            <a:extLst>
              <a:ext uri="{FF2B5EF4-FFF2-40B4-BE49-F238E27FC236}">
                <a16:creationId xmlns:a16="http://schemas.microsoft.com/office/drawing/2014/main" id="{B2AE8B44-A80C-75F1-F4BD-653EF7778A07}"/>
              </a:ext>
            </a:extLst>
          </p:cNvPr>
          <p:cNvSpPr/>
          <p:nvPr/>
        </p:nvSpPr>
        <p:spPr>
          <a:xfrm>
            <a:off x="6354742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4" name="Oval 1403">
            <a:extLst>
              <a:ext uri="{FF2B5EF4-FFF2-40B4-BE49-F238E27FC236}">
                <a16:creationId xmlns:a16="http://schemas.microsoft.com/office/drawing/2014/main" id="{75EC04FB-CB37-0812-202C-A4F0C299DD16}"/>
              </a:ext>
            </a:extLst>
          </p:cNvPr>
          <p:cNvSpPr/>
          <p:nvPr/>
        </p:nvSpPr>
        <p:spPr>
          <a:xfrm>
            <a:off x="6306246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5" name="Oval 1404">
            <a:extLst>
              <a:ext uri="{FF2B5EF4-FFF2-40B4-BE49-F238E27FC236}">
                <a16:creationId xmlns:a16="http://schemas.microsoft.com/office/drawing/2014/main" id="{2616B94D-94E5-14E4-EB7D-1C3EBC1D48B6}"/>
              </a:ext>
            </a:extLst>
          </p:cNvPr>
          <p:cNvSpPr/>
          <p:nvPr/>
        </p:nvSpPr>
        <p:spPr>
          <a:xfrm>
            <a:off x="6332130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6" name="Oval 1405">
            <a:extLst>
              <a:ext uri="{FF2B5EF4-FFF2-40B4-BE49-F238E27FC236}">
                <a16:creationId xmlns:a16="http://schemas.microsoft.com/office/drawing/2014/main" id="{EE6A883D-3AA5-D369-E080-3DCCBAB1D157}"/>
              </a:ext>
            </a:extLst>
          </p:cNvPr>
          <p:cNvSpPr/>
          <p:nvPr/>
        </p:nvSpPr>
        <p:spPr>
          <a:xfrm>
            <a:off x="6354742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7" name="Oval 1406">
            <a:extLst>
              <a:ext uri="{FF2B5EF4-FFF2-40B4-BE49-F238E27FC236}">
                <a16:creationId xmlns:a16="http://schemas.microsoft.com/office/drawing/2014/main" id="{61DB1239-6269-C273-C26E-E8BDF250FD35}"/>
              </a:ext>
            </a:extLst>
          </p:cNvPr>
          <p:cNvSpPr/>
          <p:nvPr/>
        </p:nvSpPr>
        <p:spPr>
          <a:xfrm>
            <a:off x="6283634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8" name="Oval 1407">
            <a:extLst>
              <a:ext uri="{FF2B5EF4-FFF2-40B4-BE49-F238E27FC236}">
                <a16:creationId xmlns:a16="http://schemas.microsoft.com/office/drawing/2014/main" id="{1D549FAC-C2B3-F923-41CF-D9CA42CB438E}"/>
              </a:ext>
            </a:extLst>
          </p:cNvPr>
          <p:cNvSpPr/>
          <p:nvPr/>
        </p:nvSpPr>
        <p:spPr>
          <a:xfrm>
            <a:off x="6255930" y="16782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09" name="Oval 1408">
            <a:extLst>
              <a:ext uri="{FF2B5EF4-FFF2-40B4-BE49-F238E27FC236}">
                <a16:creationId xmlns:a16="http://schemas.microsoft.com/office/drawing/2014/main" id="{AC216149-9354-2F46-F97D-D547923147A1}"/>
              </a:ext>
            </a:extLst>
          </p:cNvPr>
          <p:cNvSpPr/>
          <p:nvPr/>
        </p:nvSpPr>
        <p:spPr>
          <a:xfrm>
            <a:off x="6309518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0" name="Oval 1409">
            <a:extLst>
              <a:ext uri="{FF2B5EF4-FFF2-40B4-BE49-F238E27FC236}">
                <a16:creationId xmlns:a16="http://schemas.microsoft.com/office/drawing/2014/main" id="{14C6464A-CEBF-C8D4-3F1A-A03300C7D7FA}"/>
              </a:ext>
            </a:extLst>
          </p:cNvPr>
          <p:cNvSpPr/>
          <p:nvPr/>
        </p:nvSpPr>
        <p:spPr>
          <a:xfrm>
            <a:off x="6332130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1" name="Oval 1410">
            <a:extLst>
              <a:ext uri="{FF2B5EF4-FFF2-40B4-BE49-F238E27FC236}">
                <a16:creationId xmlns:a16="http://schemas.microsoft.com/office/drawing/2014/main" id="{C520A8BE-5A82-6441-83C3-FEDC7818DB31}"/>
              </a:ext>
            </a:extLst>
          </p:cNvPr>
          <p:cNvSpPr/>
          <p:nvPr/>
        </p:nvSpPr>
        <p:spPr>
          <a:xfrm>
            <a:off x="6283634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2" name="Oval 1411">
            <a:extLst>
              <a:ext uri="{FF2B5EF4-FFF2-40B4-BE49-F238E27FC236}">
                <a16:creationId xmlns:a16="http://schemas.microsoft.com/office/drawing/2014/main" id="{A65B11DD-75D6-77A5-314D-B2D9C816E928}"/>
              </a:ext>
            </a:extLst>
          </p:cNvPr>
          <p:cNvSpPr/>
          <p:nvPr/>
        </p:nvSpPr>
        <p:spPr>
          <a:xfrm>
            <a:off x="6309518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3" name="Oval 1412">
            <a:extLst>
              <a:ext uri="{FF2B5EF4-FFF2-40B4-BE49-F238E27FC236}">
                <a16:creationId xmlns:a16="http://schemas.microsoft.com/office/drawing/2014/main" id="{AB6E40AB-1A17-BC00-B485-51CE79DEE1F2}"/>
              </a:ext>
            </a:extLst>
          </p:cNvPr>
          <p:cNvSpPr/>
          <p:nvPr/>
        </p:nvSpPr>
        <p:spPr>
          <a:xfrm>
            <a:off x="6332130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4" name="Oval 1413">
            <a:extLst>
              <a:ext uri="{FF2B5EF4-FFF2-40B4-BE49-F238E27FC236}">
                <a16:creationId xmlns:a16="http://schemas.microsoft.com/office/drawing/2014/main" id="{E48D326B-5A49-8D62-8F9B-3673155063E7}"/>
              </a:ext>
            </a:extLst>
          </p:cNvPr>
          <p:cNvSpPr/>
          <p:nvPr/>
        </p:nvSpPr>
        <p:spPr>
          <a:xfrm>
            <a:off x="6333950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5" name="Oval 1414">
            <a:extLst>
              <a:ext uri="{FF2B5EF4-FFF2-40B4-BE49-F238E27FC236}">
                <a16:creationId xmlns:a16="http://schemas.microsoft.com/office/drawing/2014/main" id="{E810890F-9DBE-21F3-30F9-CD5854039C82}"/>
              </a:ext>
            </a:extLst>
          </p:cNvPr>
          <p:cNvSpPr/>
          <p:nvPr/>
        </p:nvSpPr>
        <p:spPr>
          <a:xfrm>
            <a:off x="6306246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6" name="Oval 1415">
            <a:extLst>
              <a:ext uri="{FF2B5EF4-FFF2-40B4-BE49-F238E27FC236}">
                <a16:creationId xmlns:a16="http://schemas.microsoft.com/office/drawing/2014/main" id="{EDFE5AA8-96E3-F152-7B18-8334B0EA3919}"/>
              </a:ext>
            </a:extLst>
          </p:cNvPr>
          <p:cNvSpPr/>
          <p:nvPr/>
        </p:nvSpPr>
        <p:spPr>
          <a:xfrm>
            <a:off x="6359834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7" name="Oval 1416">
            <a:extLst>
              <a:ext uri="{FF2B5EF4-FFF2-40B4-BE49-F238E27FC236}">
                <a16:creationId xmlns:a16="http://schemas.microsoft.com/office/drawing/2014/main" id="{F3A6CE52-8BE8-6D7F-C702-043583E9BAF3}"/>
              </a:ext>
            </a:extLst>
          </p:cNvPr>
          <p:cNvSpPr/>
          <p:nvPr/>
        </p:nvSpPr>
        <p:spPr>
          <a:xfrm>
            <a:off x="6382446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8" name="Oval 1417">
            <a:extLst>
              <a:ext uri="{FF2B5EF4-FFF2-40B4-BE49-F238E27FC236}">
                <a16:creationId xmlns:a16="http://schemas.microsoft.com/office/drawing/2014/main" id="{C34E1A13-FDA2-0047-9539-F4A8F5289B3C}"/>
              </a:ext>
            </a:extLst>
          </p:cNvPr>
          <p:cNvSpPr/>
          <p:nvPr/>
        </p:nvSpPr>
        <p:spPr>
          <a:xfrm>
            <a:off x="6333950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19" name="Oval 1418">
            <a:extLst>
              <a:ext uri="{FF2B5EF4-FFF2-40B4-BE49-F238E27FC236}">
                <a16:creationId xmlns:a16="http://schemas.microsoft.com/office/drawing/2014/main" id="{B8C6D536-1FB0-6734-AB6B-789934BEABCC}"/>
              </a:ext>
            </a:extLst>
          </p:cNvPr>
          <p:cNvSpPr/>
          <p:nvPr/>
        </p:nvSpPr>
        <p:spPr>
          <a:xfrm>
            <a:off x="6359834" y="24430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0" name="Oval 1419">
            <a:extLst>
              <a:ext uri="{FF2B5EF4-FFF2-40B4-BE49-F238E27FC236}">
                <a16:creationId xmlns:a16="http://schemas.microsoft.com/office/drawing/2014/main" id="{83F879D1-D840-CD84-1C06-E5C0E18DBE4A}"/>
              </a:ext>
            </a:extLst>
          </p:cNvPr>
          <p:cNvSpPr/>
          <p:nvPr/>
        </p:nvSpPr>
        <p:spPr>
          <a:xfrm>
            <a:off x="6382446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1" name="Oval 1420">
            <a:extLst>
              <a:ext uri="{FF2B5EF4-FFF2-40B4-BE49-F238E27FC236}">
                <a16:creationId xmlns:a16="http://schemas.microsoft.com/office/drawing/2014/main" id="{983C7985-14E4-C30F-4E72-7F48B29824B0}"/>
              </a:ext>
            </a:extLst>
          </p:cNvPr>
          <p:cNvSpPr/>
          <p:nvPr/>
        </p:nvSpPr>
        <p:spPr>
          <a:xfrm>
            <a:off x="6311338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2" name="Oval 1421">
            <a:extLst>
              <a:ext uri="{FF2B5EF4-FFF2-40B4-BE49-F238E27FC236}">
                <a16:creationId xmlns:a16="http://schemas.microsoft.com/office/drawing/2014/main" id="{379333E9-3A07-4F75-7B09-D6EC5D1D078B}"/>
              </a:ext>
            </a:extLst>
          </p:cNvPr>
          <p:cNvSpPr/>
          <p:nvPr/>
        </p:nvSpPr>
        <p:spPr>
          <a:xfrm>
            <a:off x="6283634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3" name="Oval 1422">
            <a:extLst>
              <a:ext uri="{FF2B5EF4-FFF2-40B4-BE49-F238E27FC236}">
                <a16:creationId xmlns:a16="http://schemas.microsoft.com/office/drawing/2014/main" id="{3F71BF61-BCBA-6BF1-6D3C-601586DCA374}"/>
              </a:ext>
            </a:extLst>
          </p:cNvPr>
          <p:cNvSpPr/>
          <p:nvPr/>
        </p:nvSpPr>
        <p:spPr>
          <a:xfrm>
            <a:off x="6337222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4" name="Oval 1423">
            <a:extLst>
              <a:ext uri="{FF2B5EF4-FFF2-40B4-BE49-F238E27FC236}">
                <a16:creationId xmlns:a16="http://schemas.microsoft.com/office/drawing/2014/main" id="{E239A896-C1F7-00E9-B331-BDAF44A5FC24}"/>
              </a:ext>
            </a:extLst>
          </p:cNvPr>
          <p:cNvSpPr/>
          <p:nvPr/>
        </p:nvSpPr>
        <p:spPr>
          <a:xfrm>
            <a:off x="6359834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5" name="Oval 1424">
            <a:extLst>
              <a:ext uri="{FF2B5EF4-FFF2-40B4-BE49-F238E27FC236}">
                <a16:creationId xmlns:a16="http://schemas.microsoft.com/office/drawing/2014/main" id="{1326B33D-334B-D623-BF16-7D88E41A8E08}"/>
              </a:ext>
            </a:extLst>
          </p:cNvPr>
          <p:cNvSpPr/>
          <p:nvPr/>
        </p:nvSpPr>
        <p:spPr>
          <a:xfrm>
            <a:off x="6311338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6" name="Oval 1425">
            <a:extLst>
              <a:ext uri="{FF2B5EF4-FFF2-40B4-BE49-F238E27FC236}">
                <a16:creationId xmlns:a16="http://schemas.microsoft.com/office/drawing/2014/main" id="{5D63BA89-30E6-328A-FDB5-8B4AF4DC2382}"/>
              </a:ext>
            </a:extLst>
          </p:cNvPr>
          <p:cNvSpPr/>
          <p:nvPr/>
        </p:nvSpPr>
        <p:spPr>
          <a:xfrm>
            <a:off x="6337222" y="21466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7" name="Oval 1426">
            <a:extLst>
              <a:ext uri="{FF2B5EF4-FFF2-40B4-BE49-F238E27FC236}">
                <a16:creationId xmlns:a16="http://schemas.microsoft.com/office/drawing/2014/main" id="{D1F56098-2075-06CE-B400-E5FE33B88BA7}"/>
              </a:ext>
            </a:extLst>
          </p:cNvPr>
          <p:cNvSpPr/>
          <p:nvPr/>
        </p:nvSpPr>
        <p:spPr>
          <a:xfrm>
            <a:off x="6359834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8" name="Oval 1427">
            <a:extLst>
              <a:ext uri="{FF2B5EF4-FFF2-40B4-BE49-F238E27FC236}">
                <a16:creationId xmlns:a16="http://schemas.microsoft.com/office/drawing/2014/main" id="{2C9E7261-2DC7-AA16-4261-5A3F3A6619CC}"/>
              </a:ext>
            </a:extLst>
          </p:cNvPr>
          <p:cNvSpPr/>
          <p:nvPr/>
        </p:nvSpPr>
        <p:spPr>
          <a:xfrm>
            <a:off x="6321065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29" name="Oval 1428">
            <a:extLst>
              <a:ext uri="{FF2B5EF4-FFF2-40B4-BE49-F238E27FC236}">
                <a16:creationId xmlns:a16="http://schemas.microsoft.com/office/drawing/2014/main" id="{5200F24B-A18A-9E2B-DE25-36147F2896F9}"/>
              </a:ext>
            </a:extLst>
          </p:cNvPr>
          <p:cNvSpPr/>
          <p:nvPr/>
        </p:nvSpPr>
        <p:spPr>
          <a:xfrm>
            <a:off x="6293361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0" name="Oval 1429">
            <a:extLst>
              <a:ext uri="{FF2B5EF4-FFF2-40B4-BE49-F238E27FC236}">
                <a16:creationId xmlns:a16="http://schemas.microsoft.com/office/drawing/2014/main" id="{5091FC32-D9A2-E5FA-3B30-1FBBACEC4F7B}"/>
              </a:ext>
            </a:extLst>
          </p:cNvPr>
          <p:cNvSpPr/>
          <p:nvPr/>
        </p:nvSpPr>
        <p:spPr>
          <a:xfrm>
            <a:off x="6346949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1" name="Oval 1430">
            <a:extLst>
              <a:ext uri="{FF2B5EF4-FFF2-40B4-BE49-F238E27FC236}">
                <a16:creationId xmlns:a16="http://schemas.microsoft.com/office/drawing/2014/main" id="{1D4D7F79-6DDA-FAFC-F6C1-E6A14FEB55C1}"/>
              </a:ext>
            </a:extLst>
          </p:cNvPr>
          <p:cNvSpPr/>
          <p:nvPr/>
        </p:nvSpPr>
        <p:spPr>
          <a:xfrm>
            <a:off x="6369561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2" name="Oval 1431">
            <a:extLst>
              <a:ext uri="{FF2B5EF4-FFF2-40B4-BE49-F238E27FC236}">
                <a16:creationId xmlns:a16="http://schemas.microsoft.com/office/drawing/2014/main" id="{26BE252E-02A6-8B75-F5B8-884222B834EA}"/>
              </a:ext>
            </a:extLst>
          </p:cNvPr>
          <p:cNvSpPr/>
          <p:nvPr/>
        </p:nvSpPr>
        <p:spPr>
          <a:xfrm>
            <a:off x="6321065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3" name="Oval 1432">
            <a:extLst>
              <a:ext uri="{FF2B5EF4-FFF2-40B4-BE49-F238E27FC236}">
                <a16:creationId xmlns:a16="http://schemas.microsoft.com/office/drawing/2014/main" id="{227E6AC8-27DA-78F7-8C12-2036744C8362}"/>
              </a:ext>
            </a:extLst>
          </p:cNvPr>
          <p:cNvSpPr/>
          <p:nvPr/>
        </p:nvSpPr>
        <p:spPr>
          <a:xfrm>
            <a:off x="6346949" y="24430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4" name="Oval 1433">
            <a:extLst>
              <a:ext uri="{FF2B5EF4-FFF2-40B4-BE49-F238E27FC236}">
                <a16:creationId xmlns:a16="http://schemas.microsoft.com/office/drawing/2014/main" id="{522E3440-D0F9-C407-558C-1739E049C801}"/>
              </a:ext>
            </a:extLst>
          </p:cNvPr>
          <p:cNvSpPr/>
          <p:nvPr/>
        </p:nvSpPr>
        <p:spPr>
          <a:xfrm>
            <a:off x="6369561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5" name="Oval 1434">
            <a:extLst>
              <a:ext uri="{FF2B5EF4-FFF2-40B4-BE49-F238E27FC236}">
                <a16:creationId xmlns:a16="http://schemas.microsoft.com/office/drawing/2014/main" id="{8963D698-78AA-CF37-7CBE-4CAE6A8C8C6C}"/>
              </a:ext>
            </a:extLst>
          </p:cNvPr>
          <p:cNvSpPr/>
          <p:nvPr/>
        </p:nvSpPr>
        <p:spPr>
          <a:xfrm>
            <a:off x="6298453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6" name="Oval 1435">
            <a:extLst>
              <a:ext uri="{FF2B5EF4-FFF2-40B4-BE49-F238E27FC236}">
                <a16:creationId xmlns:a16="http://schemas.microsoft.com/office/drawing/2014/main" id="{83B7CFEB-733D-AE8F-3A1C-49BE406E4304}"/>
              </a:ext>
            </a:extLst>
          </p:cNvPr>
          <p:cNvSpPr/>
          <p:nvPr/>
        </p:nvSpPr>
        <p:spPr>
          <a:xfrm>
            <a:off x="6270749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7" name="Oval 1436">
            <a:extLst>
              <a:ext uri="{FF2B5EF4-FFF2-40B4-BE49-F238E27FC236}">
                <a16:creationId xmlns:a16="http://schemas.microsoft.com/office/drawing/2014/main" id="{B8759626-B9D2-A8ED-552C-CED0A48A9E34}"/>
              </a:ext>
            </a:extLst>
          </p:cNvPr>
          <p:cNvSpPr/>
          <p:nvPr/>
        </p:nvSpPr>
        <p:spPr>
          <a:xfrm>
            <a:off x="6324337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8" name="Oval 1437">
            <a:extLst>
              <a:ext uri="{FF2B5EF4-FFF2-40B4-BE49-F238E27FC236}">
                <a16:creationId xmlns:a16="http://schemas.microsoft.com/office/drawing/2014/main" id="{80C7151D-7557-193E-8FF4-D6CFBF7CC4B6}"/>
              </a:ext>
            </a:extLst>
          </p:cNvPr>
          <p:cNvSpPr/>
          <p:nvPr/>
        </p:nvSpPr>
        <p:spPr>
          <a:xfrm>
            <a:off x="6346949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39" name="Oval 1438">
            <a:extLst>
              <a:ext uri="{FF2B5EF4-FFF2-40B4-BE49-F238E27FC236}">
                <a16:creationId xmlns:a16="http://schemas.microsoft.com/office/drawing/2014/main" id="{CD0237EF-02CB-EBA0-3895-E198E1F32E3F}"/>
              </a:ext>
            </a:extLst>
          </p:cNvPr>
          <p:cNvSpPr/>
          <p:nvPr/>
        </p:nvSpPr>
        <p:spPr>
          <a:xfrm>
            <a:off x="6298453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0" name="Oval 1439">
            <a:extLst>
              <a:ext uri="{FF2B5EF4-FFF2-40B4-BE49-F238E27FC236}">
                <a16:creationId xmlns:a16="http://schemas.microsoft.com/office/drawing/2014/main" id="{16A14575-8F7B-D495-A066-BA42326FE54D}"/>
              </a:ext>
            </a:extLst>
          </p:cNvPr>
          <p:cNvSpPr/>
          <p:nvPr/>
        </p:nvSpPr>
        <p:spPr>
          <a:xfrm>
            <a:off x="6324337" y="21466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1" name="Oval 1440">
            <a:extLst>
              <a:ext uri="{FF2B5EF4-FFF2-40B4-BE49-F238E27FC236}">
                <a16:creationId xmlns:a16="http://schemas.microsoft.com/office/drawing/2014/main" id="{CB6244D7-3AF1-1399-9125-C729B78D0349}"/>
              </a:ext>
            </a:extLst>
          </p:cNvPr>
          <p:cNvSpPr/>
          <p:nvPr/>
        </p:nvSpPr>
        <p:spPr>
          <a:xfrm>
            <a:off x="6346949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2" name="Oval 1441">
            <a:extLst>
              <a:ext uri="{FF2B5EF4-FFF2-40B4-BE49-F238E27FC236}">
                <a16:creationId xmlns:a16="http://schemas.microsoft.com/office/drawing/2014/main" id="{BE84A612-77D7-4F8A-FC65-A79F8E465DB9}"/>
              </a:ext>
            </a:extLst>
          </p:cNvPr>
          <p:cNvSpPr/>
          <p:nvPr/>
        </p:nvSpPr>
        <p:spPr>
          <a:xfrm>
            <a:off x="6293247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3" name="Oval 1442">
            <a:extLst>
              <a:ext uri="{FF2B5EF4-FFF2-40B4-BE49-F238E27FC236}">
                <a16:creationId xmlns:a16="http://schemas.microsoft.com/office/drawing/2014/main" id="{5B62596B-7EA2-6D90-F96B-193D9F1599D8}"/>
              </a:ext>
            </a:extLst>
          </p:cNvPr>
          <p:cNvSpPr/>
          <p:nvPr/>
        </p:nvSpPr>
        <p:spPr>
          <a:xfrm>
            <a:off x="6265543" y="19746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4" name="Oval 1443">
            <a:extLst>
              <a:ext uri="{FF2B5EF4-FFF2-40B4-BE49-F238E27FC236}">
                <a16:creationId xmlns:a16="http://schemas.microsoft.com/office/drawing/2014/main" id="{8E1D38EF-98EC-0D01-E902-493F88270DA7}"/>
              </a:ext>
            </a:extLst>
          </p:cNvPr>
          <p:cNvSpPr/>
          <p:nvPr/>
        </p:nvSpPr>
        <p:spPr>
          <a:xfrm>
            <a:off x="6319131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5" name="Oval 1444">
            <a:extLst>
              <a:ext uri="{FF2B5EF4-FFF2-40B4-BE49-F238E27FC236}">
                <a16:creationId xmlns:a16="http://schemas.microsoft.com/office/drawing/2014/main" id="{D492C250-14F9-BD6E-06C6-FA2BF8F348CB}"/>
              </a:ext>
            </a:extLst>
          </p:cNvPr>
          <p:cNvSpPr/>
          <p:nvPr/>
        </p:nvSpPr>
        <p:spPr>
          <a:xfrm>
            <a:off x="6341743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6" name="Oval 1445">
            <a:extLst>
              <a:ext uri="{FF2B5EF4-FFF2-40B4-BE49-F238E27FC236}">
                <a16:creationId xmlns:a16="http://schemas.microsoft.com/office/drawing/2014/main" id="{982F6DCB-5AC6-748E-50D9-E95C944B9EAC}"/>
              </a:ext>
            </a:extLst>
          </p:cNvPr>
          <p:cNvSpPr/>
          <p:nvPr/>
        </p:nvSpPr>
        <p:spPr>
          <a:xfrm>
            <a:off x="6293247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7" name="Oval 1446">
            <a:extLst>
              <a:ext uri="{FF2B5EF4-FFF2-40B4-BE49-F238E27FC236}">
                <a16:creationId xmlns:a16="http://schemas.microsoft.com/office/drawing/2014/main" id="{445B7A86-16B3-5107-F12A-D6D015D8A317}"/>
              </a:ext>
            </a:extLst>
          </p:cNvPr>
          <p:cNvSpPr/>
          <p:nvPr/>
        </p:nvSpPr>
        <p:spPr>
          <a:xfrm>
            <a:off x="6319131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8" name="Oval 1447">
            <a:extLst>
              <a:ext uri="{FF2B5EF4-FFF2-40B4-BE49-F238E27FC236}">
                <a16:creationId xmlns:a16="http://schemas.microsoft.com/office/drawing/2014/main" id="{17785734-157C-DBB1-3731-1AA05E3EF3EF}"/>
              </a:ext>
            </a:extLst>
          </p:cNvPr>
          <p:cNvSpPr/>
          <p:nvPr/>
        </p:nvSpPr>
        <p:spPr>
          <a:xfrm>
            <a:off x="6341743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49" name="Oval 1448">
            <a:extLst>
              <a:ext uri="{FF2B5EF4-FFF2-40B4-BE49-F238E27FC236}">
                <a16:creationId xmlns:a16="http://schemas.microsoft.com/office/drawing/2014/main" id="{0801380D-0AFF-85EF-D1EA-C1C26E1FE57A}"/>
              </a:ext>
            </a:extLst>
          </p:cNvPr>
          <p:cNvSpPr/>
          <p:nvPr/>
        </p:nvSpPr>
        <p:spPr>
          <a:xfrm>
            <a:off x="6270635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0" name="Oval 1449">
            <a:extLst>
              <a:ext uri="{FF2B5EF4-FFF2-40B4-BE49-F238E27FC236}">
                <a16:creationId xmlns:a16="http://schemas.microsoft.com/office/drawing/2014/main" id="{B6C8CC0C-D4AC-E48F-029D-19A265169EA0}"/>
              </a:ext>
            </a:extLst>
          </p:cNvPr>
          <p:cNvSpPr/>
          <p:nvPr/>
        </p:nvSpPr>
        <p:spPr>
          <a:xfrm>
            <a:off x="6242931" y="16782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1" name="Oval 1450">
            <a:extLst>
              <a:ext uri="{FF2B5EF4-FFF2-40B4-BE49-F238E27FC236}">
                <a16:creationId xmlns:a16="http://schemas.microsoft.com/office/drawing/2014/main" id="{D78065BA-5828-4A70-44D4-4E0C2EEAD830}"/>
              </a:ext>
            </a:extLst>
          </p:cNvPr>
          <p:cNvSpPr/>
          <p:nvPr/>
        </p:nvSpPr>
        <p:spPr>
          <a:xfrm>
            <a:off x="6296519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2" name="Oval 1451">
            <a:extLst>
              <a:ext uri="{FF2B5EF4-FFF2-40B4-BE49-F238E27FC236}">
                <a16:creationId xmlns:a16="http://schemas.microsoft.com/office/drawing/2014/main" id="{6861AFDF-963A-82F7-1F69-7B5EB78D2721}"/>
              </a:ext>
            </a:extLst>
          </p:cNvPr>
          <p:cNvSpPr/>
          <p:nvPr/>
        </p:nvSpPr>
        <p:spPr>
          <a:xfrm>
            <a:off x="6319131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3" name="Oval 1452">
            <a:extLst>
              <a:ext uri="{FF2B5EF4-FFF2-40B4-BE49-F238E27FC236}">
                <a16:creationId xmlns:a16="http://schemas.microsoft.com/office/drawing/2014/main" id="{D4CBB3F8-EECD-705D-68A1-E1B239C8B640}"/>
              </a:ext>
            </a:extLst>
          </p:cNvPr>
          <p:cNvSpPr/>
          <p:nvPr/>
        </p:nvSpPr>
        <p:spPr>
          <a:xfrm>
            <a:off x="6270635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4" name="Oval 1453">
            <a:extLst>
              <a:ext uri="{FF2B5EF4-FFF2-40B4-BE49-F238E27FC236}">
                <a16:creationId xmlns:a16="http://schemas.microsoft.com/office/drawing/2014/main" id="{7E6AC521-59B9-75E5-D111-372A7AC9F5D6}"/>
              </a:ext>
            </a:extLst>
          </p:cNvPr>
          <p:cNvSpPr/>
          <p:nvPr/>
        </p:nvSpPr>
        <p:spPr>
          <a:xfrm>
            <a:off x="6296519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5" name="Oval 1454">
            <a:extLst>
              <a:ext uri="{FF2B5EF4-FFF2-40B4-BE49-F238E27FC236}">
                <a16:creationId xmlns:a16="http://schemas.microsoft.com/office/drawing/2014/main" id="{556B408F-BC59-C865-FF38-573DACEC92C9}"/>
              </a:ext>
            </a:extLst>
          </p:cNvPr>
          <p:cNvSpPr/>
          <p:nvPr/>
        </p:nvSpPr>
        <p:spPr>
          <a:xfrm>
            <a:off x="6319131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6" name="Oval 1455">
            <a:extLst>
              <a:ext uri="{FF2B5EF4-FFF2-40B4-BE49-F238E27FC236}">
                <a16:creationId xmlns:a16="http://schemas.microsoft.com/office/drawing/2014/main" id="{906B9D63-4FBF-15D2-5B55-274E930486DA}"/>
              </a:ext>
            </a:extLst>
          </p:cNvPr>
          <p:cNvSpPr/>
          <p:nvPr/>
        </p:nvSpPr>
        <p:spPr>
          <a:xfrm>
            <a:off x="6280362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7" name="Oval 1456">
            <a:extLst>
              <a:ext uri="{FF2B5EF4-FFF2-40B4-BE49-F238E27FC236}">
                <a16:creationId xmlns:a16="http://schemas.microsoft.com/office/drawing/2014/main" id="{7071C90E-C2F4-14D5-732B-46A989B6337B}"/>
              </a:ext>
            </a:extLst>
          </p:cNvPr>
          <p:cNvSpPr/>
          <p:nvPr/>
        </p:nvSpPr>
        <p:spPr>
          <a:xfrm>
            <a:off x="6252658" y="19746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8" name="Oval 1457">
            <a:extLst>
              <a:ext uri="{FF2B5EF4-FFF2-40B4-BE49-F238E27FC236}">
                <a16:creationId xmlns:a16="http://schemas.microsoft.com/office/drawing/2014/main" id="{2CA1A9D5-70BF-A2DE-F639-A0834872E916}"/>
              </a:ext>
            </a:extLst>
          </p:cNvPr>
          <p:cNvSpPr/>
          <p:nvPr/>
        </p:nvSpPr>
        <p:spPr>
          <a:xfrm>
            <a:off x="6306246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59" name="Oval 1458">
            <a:extLst>
              <a:ext uri="{FF2B5EF4-FFF2-40B4-BE49-F238E27FC236}">
                <a16:creationId xmlns:a16="http://schemas.microsoft.com/office/drawing/2014/main" id="{C4DE28B1-F1AC-A8E9-FD9E-1B0E3F7633CC}"/>
              </a:ext>
            </a:extLst>
          </p:cNvPr>
          <p:cNvSpPr/>
          <p:nvPr/>
        </p:nvSpPr>
        <p:spPr>
          <a:xfrm>
            <a:off x="6328858" y="20917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0" name="Oval 1459">
            <a:extLst>
              <a:ext uri="{FF2B5EF4-FFF2-40B4-BE49-F238E27FC236}">
                <a16:creationId xmlns:a16="http://schemas.microsoft.com/office/drawing/2014/main" id="{36E3410F-7E7F-BEEB-5D10-996AAB98E081}"/>
              </a:ext>
            </a:extLst>
          </p:cNvPr>
          <p:cNvSpPr/>
          <p:nvPr/>
        </p:nvSpPr>
        <p:spPr>
          <a:xfrm>
            <a:off x="6280362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1" name="Oval 1460">
            <a:extLst>
              <a:ext uri="{FF2B5EF4-FFF2-40B4-BE49-F238E27FC236}">
                <a16:creationId xmlns:a16="http://schemas.microsoft.com/office/drawing/2014/main" id="{B58F3715-6EEA-840B-7D04-270BFEE97F26}"/>
              </a:ext>
            </a:extLst>
          </p:cNvPr>
          <p:cNvSpPr/>
          <p:nvPr/>
        </p:nvSpPr>
        <p:spPr>
          <a:xfrm>
            <a:off x="6306246" y="23259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2" name="Oval 1461">
            <a:extLst>
              <a:ext uri="{FF2B5EF4-FFF2-40B4-BE49-F238E27FC236}">
                <a16:creationId xmlns:a16="http://schemas.microsoft.com/office/drawing/2014/main" id="{221BDEE4-2BBF-E788-C20C-503A32B4EEAB}"/>
              </a:ext>
            </a:extLst>
          </p:cNvPr>
          <p:cNvSpPr/>
          <p:nvPr/>
        </p:nvSpPr>
        <p:spPr>
          <a:xfrm>
            <a:off x="6328858" y="220880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3" name="Oval 1462">
            <a:extLst>
              <a:ext uri="{FF2B5EF4-FFF2-40B4-BE49-F238E27FC236}">
                <a16:creationId xmlns:a16="http://schemas.microsoft.com/office/drawing/2014/main" id="{D87AA828-68CE-6A95-4F19-09CB62FC0C99}"/>
              </a:ext>
            </a:extLst>
          </p:cNvPr>
          <p:cNvSpPr/>
          <p:nvPr/>
        </p:nvSpPr>
        <p:spPr>
          <a:xfrm>
            <a:off x="6257750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4" name="Oval 1463">
            <a:extLst>
              <a:ext uri="{FF2B5EF4-FFF2-40B4-BE49-F238E27FC236}">
                <a16:creationId xmlns:a16="http://schemas.microsoft.com/office/drawing/2014/main" id="{6D27EC6C-AFC1-D5FD-CFDC-AF4249F44E92}"/>
              </a:ext>
            </a:extLst>
          </p:cNvPr>
          <p:cNvSpPr/>
          <p:nvPr/>
        </p:nvSpPr>
        <p:spPr>
          <a:xfrm>
            <a:off x="6230046" y="16782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5" name="Oval 1464">
            <a:extLst>
              <a:ext uri="{FF2B5EF4-FFF2-40B4-BE49-F238E27FC236}">
                <a16:creationId xmlns:a16="http://schemas.microsoft.com/office/drawing/2014/main" id="{9405A6CD-52E2-7525-2EE8-C18C3BBAA218}"/>
              </a:ext>
            </a:extLst>
          </p:cNvPr>
          <p:cNvSpPr/>
          <p:nvPr/>
        </p:nvSpPr>
        <p:spPr>
          <a:xfrm>
            <a:off x="6283634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6" name="Oval 1465">
            <a:extLst>
              <a:ext uri="{FF2B5EF4-FFF2-40B4-BE49-F238E27FC236}">
                <a16:creationId xmlns:a16="http://schemas.microsoft.com/office/drawing/2014/main" id="{6AE91AD6-6D83-A418-C4B7-BF9B00C9E4DD}"/>
              </a:ext>
            </a:extLst>
          </p:cNvPr>
          <p:cNvSpPr/>
          <p:nvPr/>
        </p:nvSpPr>
        <p:spPr>
          <a:xfrm>
            <a:off x="6306246" y="17953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7" name="Oval 1466">
            <a:extLst>
              <a:ext uri="{FF2B5EF4-FFF2-40B4-BE49-F238E27FC236}">
                <a16:creationId xmlns:a16="http://schemas.microsoft.com/office/drawing/2014/main" id="{66ED088F-A550-9CFC-2825-E064CEC43432}"/>
              </a:ext>
            </a:extLst>
          </p:cNvPr>
          <p:cNvSpPr/>
          <p:nvPr/>
        </p:nvSpPr>
        <p:spPr>
          <a:xfrm>
            <a:off x="6257750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8" name="Oval 1467">
            <a:extLst>
              <a:ext uri="{FF2B5EF4-FFF2-40B4-BE49-F238E27FC236}">
                <a16:creationId xmlns:a16="http://schemas.microsoft.com/office/drawing/2014/main" id="{34B1DEE3-6089-C85C-785E-892480DCDAEB}"/>
              </a:ext>
            </a:extLst>
          </p:cNvPr>
          <p:cNvSpPr/>
          <p:nvPr/>
        </p:nvSpPr>
        <p:spPr>
          <a:xfrm>
            <a:off x="6283634" y="20295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69" name="Oval 1468">
            <a:extLst>
              <a:ext uri="{FF2B5EF4-FFF2-40B4-BE49-F238E27FC236}">
                <a16:creationId xmlns:a16="http://schemas.microsoft.com/office/drawing/2014/main" id="{907F6C9B-6E25-3A03-3CF3-630A117C45D7}"/>
              </a:ext>
            </a:extLst>
          </p:cNvPr>
          <p:cNvSpPr/>
          <p:nvPr/>
        </p:nvSpPr>
        <p:spPr>
          <a:xfrm>
            <a:off x="6306246" y="191243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0" name="Oval 1469">
            <a:extLst>
              <a:ext uri="{FF2B5EF4-FFF2-40B4-BE49-F238E27FC236}">
                <a16:creationId xmlns:a16="http://schemas.microsoft.com/office/drawing/2014/main" id="{6A7BC3AA-9F30-C952-84F5-D25445941A75}"/>
              </a:ext>
            </a:extLst>
          </p:cNvPr>
          <p:cNvSpPr/>
          <p:nvPr/>
        </p:nvSpPr>
        <p:spPr>
          <a:xfrm>
            <a:off x="6327522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1" name="Oval 1470">
            <a:extLst>
              <a:ext uri="{FF2B5EF4-FFF2-40B4-BE49-F238E27FC236}">
                <a16:creationId xmlns:a16="http://schemas.microsoft.com/office/drawing/2014/main" id="{8E116D89-3EE6-79EE-AA50-FD6CA51D0951}"/>
              </a:ext>
            </a:extLst>
          </p:cNvPr>
          <p:cNvSpPr/>
          <p:nvPr/>
        </p:nvSpPr>
        <p:spPr>
          <a:xfrm>
            <a:off x="6299818" y="20826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2" name="Oval 1471">
            <a:extLst>
              <a:ext uri="{FF2B5EF4-FFF2-40B4-BE49-F238E27FC236}">
                <a16:creationId xmlns:a16="http://schemas.microsoft.com/office/drawing/2014/main" id="{E122AF43-7656-F720-839E-105BBBC784EC}"/>
              </a:ext>
            </a:extLst>
          </p:cNvPr>
          <p:cNvSpPr/>
          <p:nvPr/>
        </p:nvSpPr>
        <p:spPr>
          <a:xfrm>
            <a:off x="6353406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3" name="Oval 1472">
            <a:extLst>
              <a:ext uri="{FF2B5EF4-FFF2-40B4-BE49-F238E27FC236}">
                <a16:creationId xmlns:a16="http://schemas.microsoft.com/office/drawing/2014/main" id="{F31B068B-38AE-1FFA-F431-AB66FC9F08F9}"/>
              </a:ext>
            </a:extLst>
          </p:cNvPr>
          <p:cNvSpPr/>
          <p:nvPr/>
        </p:nvSpPr>
        <p:spPr>
          <a:xfrm>
            <a:off x="6376018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4" name="Oval 1473">
            <a:extLst>
              <a:ext uri="{FF2B5EF4-FFF2-40B4-BE49-F238E27FC236}">
                <a16:creationId xmlns:a16="http://schemas.microsoft.com/office/drawing/2014/main" id="{BF637C95-256A-E347-7A86-C4FC4B7619A6}"/>
              </a:ext>
            </a:extLst>
          </p:cNvPr>
          <p:cNvSpPr/>
          <p:nvPr/>
        </p:nvSpPr>
        <p:spPr>
          <a:xfrm>
            <a:off x="6327522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5" name="Oval 1474">
            <a:extLst>
              <a:ext uri="{FF2B5EF4-FFF2-40B4-BE49-F238E27FC236}">
                <a16:creationId xmlns:a16="http://schemas.microsoft.com/office/drawing/2014/main" id="{23B2EC9E-A665-7105-BE29-7B28F40EBD57}"/>
              </a:ext>
            </a:extLst>
          </p:cNvPr>
          <p:cNvSpPr/>
          <p:nvPr/>
        </p:nvSpPr>
        <p:spPr>
          <a:xfrm>
            <a:off x="6353406" y="24339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6" name="Oval 1475">
            <a:extLst>
              <a:ext uri="{FF2B5EF4-FFF2-40B4-BE49-F238E27FC236}">
                <a16:creationId xmlns:a16="http://schemas.microsoft.com/office/drawing/2014/main" id="{4BD5D252-7E7A-5A0D-637E-7987A1679947}"/>
              </a:ext>
            </a:extLst>
          </p:cNvPr>
          <p:cNvSpPr/>
          <p:nvPr/>
        </p:nvSpPr>
        <p:spPr>
          <a:xfrm>
            <a:off x="6376018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7" name="Oval 1476">
            <a:extLst>
              <a:ext uri="{FF2B5EF4-FFF2-40B4-BE49-F238E27FC236}">
                <a16:creationId xmlns:a16="http://schemas.microsoft.com/office/drawing/2014/main" id="{AE839666-E67B-A575-5554-AE8191197D01}"/>
              </a:ext>
            </a:extLst>
          </p:cNvPr>
          <p:cNvSpPr/>
          <p:nvPr/>
        </p:nvSpPr>
        <p:spPr>
          <a:xfrm>
            <a:off x="6304910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8" name="Oval 1477">
            <a:extLst>
              <a:ext uri="{FF2B5EF4-FFF2-40B4-BE49-F238E27FC236}">
                <a16:creationId xmlns:a16="http://schemas.microsoft.com/office/drawing/2014/main" id="{FD576BA8-5B8F-61AB-E03C-2D0118D106CA}"/>
              </a:ext>
            </a:extLst>
          </p:cNvPr>
          <p:cNvSpPr/>
          <p:nvPr/>
        </p:nvSpPr>
        <p:spPr>
          <a:xfrm>
            <a:off x="6277206" y="17862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79" name="Oval 1478">
            <a:extLst>
              <a:ext uri="{FF2B5EF4-FFF2-40B4-BE49-F238E27FC236}">
                <a16:creationId xmlns:a16="http://schemas.microsoft.com/office/drawing/2014/main" id="{C2CE9F68-C83F-3361-7A62-A016783CD6A8}"/>
              </a:ext>
            </a:extLst>
          </p:cNvPr>
          <p:cNvSpPr/>
          <p:nvPr/>
        </p:nvSpPr>
        <p:spPr>
          <a:xfrm>
            <a:off x="6330794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0" name="Oval 1479">
            <a:extLst>
              <a:ext uri="{FF2B5EF4-FFF2-40B4-BE49-F238E27FC236}">
                <a16:creationId xmlns:a16="http://schemas.microsoft.com/office/drawing/2014/main" id="{B6372022-6F12-F692-2578-CCB3922E488B}"/>
              </a:ext>
            </a:extLst>
          </p:cNvPr>
          <p:cNvSpPr/>
          <p:nvPr/>
        </p:nvSpPr>
        <p:spPr>
          <a:xfrm>
            <a:off x="6353406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1" name="Oval 1480">
            <a:extLst>
              <a:ext uri="{FF2B5EF4-FFF2-40B4-BE49-F238E27FC236}">
                <a16:creationId xmlns:a16="http://schemas.microsoft.com/office/drawing/2014/main" id="{D6373075-68D2-51DE-5DBB-5FBCBE86899D}"/>
              </a:ext>
            </a:extLst>
          </p:cNvPr>
          <p:cNvSpPr/>
          <p:nvPr/>
        </p:nvSpPr>
        <p:spPr>
          <a:xfrm>
            <a:off x="6304910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2" name="Oval 1481">
            <a:extLst>
              <a:ext uri="{FF2B5EF4-FFF2-40B4-BE49-F238E27FC236}">
                <a16:creationId xmlns:a16="http://schemas.microsoft.com/office/drawing/2014/main" id="{3EF24851-9042-D920-33F4-2CC93E08A562}"/>
              </a:ext>
            </a:extLst>
          </p:cNvPr>
          <p:cNvSpPr/>
          <p:nvPr/>
        </p:nvSpPr>
        <p:spPr>
          <a:xfrm>
            <a:off x="6330794" y="21375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3" name="Oval 1482">
            <a:extLst>
              <a:ext uri="{FF2B5EF4-FFF2-40B4-BE49-F238E27FC236}">
                <a16:creationId xmlns:a16="http://schemas.microsoft.com/office/drawing/2014/main" id="{4953F662-FE8C-7DD8-337F-A99E659C10F8}"/>
              </a:ext>
            </a:extLst>
          </p:cNvPr>
          <p:cNvSpPr/>
          <p:nvPr/>
        </p:nvSpPr>
        <p:spPr>
          <a:xfrm>
            <a:off x="6353406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4" name="Oval 1483">
            <a:extLst>
              <a:ext uri="{FF2B5EF4-FFF2-40B4-BE49-F238E27FC236}">
                <a16:creationId xmlns:a16="http://schemas.microsoft.com/office/drawing/2014/main" id="{F8D83F02-03F1-4D92-0351-CCE6B132C1AE}"/>
              </a:ext>
            </a:extLst>
          </p:cNvPr>
          <p:cNvSpPr/>
          <p:nvPr/>
        </p:nvSpPr>
        <p:spPr>
          <a:xfrm>
            <a:off x="6314637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5" name="Oval 1484">
            <a:extLst>
              <a:ext uri="{FF2B5EF4-FFF2-40B4-BE49-F238E27FC236}">
                <a16:creationId xmlns:a16="http://schemas.microsoft.com/office/drawing/2014/main" id="{B0A9EF2F-F53E-DE60-84AE-A684667B38BC}"/>
              </a:ext>
            </a:extLst>
          </p:cNvPr>
          <p:cNvSpPr/>
          <p:nvPr/>
        </p:nvSpPr>
        <p:spPr>
          <a:xfrm>
            <a:off x="6286933" y="20826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6" name="Oval 1485">
            <a:extLst>
              <a:ext uri="{FF2B5EF4-FFF2-40B4-BE49-F238E27FC236}">
                <a16:creationId xmlns:a16="http://schemas.microsoft.com/office/drawing/2014/main" id="{E772DB12-84A0-8449-E0E2-FAACEF8B1434}"/>
              </a:ext>
            </a:extLst>
          </p:cNvPr>
          <p:cNvSpPr/>
          <p:nvPr/>
        </p:nvSpPr>
        <p:spPr>
          <a:xfrm>
            <a:off x="6340521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7" name="Oval 1486">
            <a:extLst>
              <a:ext uri="{FF2B5EF4-FFF2-40B4-BE49-F238E27FC236}">
                <a16:creationId xmlns:a16="http://schemas.microsoft.com/office/drawing/2014/main" id="{C4251925-8556-D5C1-AE51-614F01C2ED0B}"/>
              </a:ext>
            </a:extLst>
          </p:cNvPr>
          <p:cNvSpPr/>
          <p:nvPr/>
        </p:nvSpPr>
        <p:spPr>
          <a:xfrm>
            <a:off x="6363133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8" name="Oval 1487">
            <a:extLst>
              <a:ext uri="{FF2B5EF4-FFF2-40B4-BE49-F238E27FC236}">
                <a16:creationId xmlns:a16="http://schemas.microsoft.com/office/drawing/2014/main" id="{44A9B79A-BBB0-B605-3944-454A5BD90B4C}"/>
              </a:ext>
            </a:extLst>
          </p:cNvPr>
          <p:cNvSpPr/>
          <p:nvPr/>
        </p:nvSpPr>
        <p:spPr>
          <a:xfrm>
            <a:off x="6314637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89" name="Oval 1488">
            <a:extLst>
              <a:ext uri="{FF2B5EF4-FFF2-40B4-BE49-F238E27FC236}">
                <a16:creationId xmlns:a16="http://schemas.microsoft.com/office/drawing/2014/main" id="{1C93C180-2431-24D1-9CBB-8386CF416C1F}"/>
              </a:ext>
            </a:extLst>
          </p:cNvPr>
          <p:cNvSpPr/>
          <p:nvPr/>
        </p:nvSpPr>
        <p:spPr>
          <a:xfrm>
            <a:off x="6340521" y="24339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0" name="Oval 1489">
            <a:extLst>
              <a:ext uri="{FF2B5EF4-FFF2-40B4-BE49-F238E27FC236}">
                <a16:creationId xmlns:a16="http://schemas.microsoft.com/office/drawing/2014/main" id="{80DC901C-DF76-C588-1707-34C179D226CC}"/>
              </a:ext>
            </a:extLst>
          </p:cNvPr>
          <p:cNvSpPr/>
          <p:nvPr/>
        </p:nvSpPr>
        <p:spPr>
          <a:xfrm>
            <a:off x="6363133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1" name="Oval 1490">
            <a:extLst>
              <a:ext uri="{FF2B5EF4-FFF2-40B4-BE49-F238E27FC236}">
                <a16:creationId xmlns:a16="http://schemas.microsoft.com/office/drawing/2014/main" id="{406A59A1-82B9-BBB1-8C5C-45C570FF774F}"/>
              </a:ext>
            </a:extLst>
          </p:cNvPr>
          <p:cNvSpPr/>
          <p:nvPr/>
        </p:nvSpPr>
        <p:spPr>
          <a:xfrm>
            <a:off x="6292025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2" name="Oval 1491">
            <a:extLst>
              <a:ext uri="{FF2B5EF4-FFF2-40B4-BE49-F238E27FC236}">
                <a16:creationId xmlns:a16="http://schemas.microsoft.com/office/drawing/2014/main" id="{94B4E846-A871-D977-CEBE-F94CD8B7834B}"/>
              </a:ext>
            </a:extLst>
          </p:cNvPr>
          <p:cNvSpPr/>
          <p:nvPr/>
        </p:nvSpPr>
        <p:spPr>
          <a:xfrm>
            <a:off x="6264321" y="17862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3" name="Oval 1492">
            <a:extLst>
              <a:ext uri="{FF2B5EF4-FFF2-40B4-BE49-F238E27FC236}">
                <a16:creationId xmlns:a16="http://schemas.microsoft.com/office/drawing/2014/main" id="{290A7B62-915F-AC56-3F09-F503826222CA}"/>
              </a:ext>
            </a:extLst>
          </p:cNvPr>
          <p:cNvSpPr/>
          <p:nvPr/>
        </p:nvSpPr>
        <p:spPr>
          <a:xfrm>
            <a:off x="6317909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4" name="Oval 1493">
            <a:extLst>
              <a:ext uri="{FF2B5EF4-FFF2-40B4-BE49-F238E27FC236}">
                <a16:creationId xmlns:a16="http://schemas.microsoft.com/office/drawing/2014/main" id="{31B663D6-17F1-452A-61BE-85E2A9625016}"/>
              </a:ext>
            </a:extLst>
          </p:cNvPr>
          <p:cNvSpPr/>
          <p:nvPr/>
        </p:nvSpPr>
        <p:spPr>
          <a:xfrm>
            <a:off x="6340521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5" name="Oval 1494">
            <a:extLst>
              <a:ext uri="{FF2B5EF4-FFF2-40B4-BE49-F238E27FC236}">
                <a16:creationId xmlns:a16="http://schemas.microsoft.com/office/drawing/2014/main" id="{19DDB0C6-0769-B43F-CBFE-4921EE25EEF0}"/>
              </a:ext>
            </a:extLst>
          </p:cNvPr>
          <p:cNvSpPr/>
          <p:nvPr/>
        </p:nvSpPr>
        <p:spPr>
          <a:xfrm>
            <a:off x="6292025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6" name="Oval 1495">
            <a:extLst>
              <a:ext uri="{FF2B5EF4-FFF2-40B4-BE49-F238E27FC236}">
                <a16:creationId xmlns:a16="http://schemas.microsoft.com/office/drawing/2014/main" id="{B055591C-A9C4-C29E-F429-961803779199}"/>
              </a:ext>
            </a:extLst>
          </p:cNvPr>
          <p:cNvSpPr/>
          <p:nvPr/>
        </p:nvSpPr>
        <p:spPr>
          <a:xfrm>
            <a:off x="6317909" y="21375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7" name="Oval 1496">
            <a:extLst>
              <a:ext uri="{FF2B5EF4-FFF2-40B4-BE49-F238E27FC236}">
                <a16:creationId xmlns:a16="http://schemas.microsoft.com/office/drawing/2014/main" id="{DBB50EAA-B095-9F2B-ED1F-B028D96F1FAE}"/>
              </a:ext>
            </a:extLst>
          </p:cNvPr>
          <p:cNvSpPr/>
          <p:nvPr/>
        </p:nvSpPr>
        <p:spPr>
          <a:xfrm>
            <a:off x="6340521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8" name="Oval 1497">
            <a:extLst>
              <a:ext uri="{FF2B5EF4-FFF2-40B4-BE49-F238E27FC236}">
                <a16:creationId xmlns:a16="http://schemas.microsoft.com/office/drawing/2014/main" id="{AE693FE2-0882-FD1A-8FC2-37B11CE06C50}"/>
              </a:ext>
            </a:extLst>
          </p:cNvPr>
          <p:cNvSpPr/>
          <p:nvPr/>
        </p:nvSpPr>
        <p:spPr>
          <a:xfrm>
            <a:off x="6286819" y="20826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499" name="Oval 1498">
            <a:extLst>
              <a:ext uri="{FF2B5EF4-FFF2-40B4-BE49-F238E27FC236}">
                <a16:creationId xmlns:a16="http://schemas.microsoft.com/office/drawing/2014/main" id="{A6A2E715-7F62-3D7D-AD1C-4D15F155D3DD}"/>
              </a:ext>
            </a:extLst>
          </p:cNvPr>
          <p:cNvSpPr/>
          <p:nvPr/>
        </p:nvSpPr>
        <p:spPr>
          <a:xfrm>
            <a:off x="6259115" y="19655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0" name="Oval 1499">
            <a:extLst>
              <a:ext uri="{FF2B5EF4-FFF2-40B4-BE49-F238E27FC236}">
                <a16:creationId xmlns:a16="http://schemas.microsoft.com/office/drawing/2014/main" id="{08C262E4-EFAA-FE69-213B-8F1447B64F55}"/>
              </a:ext>
            </a:extLst>
          </p:cNvPr>
          <p:cNvSpPr/>
          <p:nvPr/>
        </p:nvSpPr>
        <p:spPr>
          <a:xfrm>
            <a:off x="6312703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1" name="Oval 1500">
            <a:extLst>
              <a:ext uri="{FF2B5EF4-FFF2-40B4-BE49-F238E27FC236}">
                <a16:creationId xmlns:a16="http://schemas.microsoft.com/office/drawing/2014/main" id="{C9A16F6C-4462-58BA-9A6D-E152AA4241F4}"/>
              </a:ext>
            </a:extLst>
          </p:cNvPr>
          <p:cNvSpPr/>
          <p:nvPr/>
        </p:nvSpPr>
        <p:spPr>
          <a:xfrm>
            <a:off x="6335315" y="20826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2" name="Oval 1501">
            <a:extLst>
              <a:ext uri="{FF2B5EF4-FFF2-40B4-BE49-F238E27FC236}">
                <a16:creationId xmlns:a16="http://schemas.microsoft.com/office/drawing/2014/main" id="{F33365B2-85AD-4737-ED54-19746A5FFED3}"/>
              </a:ext>
            </a:extLst>
          </p:cNvPr>
          <p:cNvSpPr/>
          <p:nvPr/>
        </p:nvSpPr>
        <p:spPr>
          <a:xfrm>
            <a:off x="6286819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3" name="Oval 1502">
            <a:extLst>
              <a:ext uri="{FF2B5EF4-FFF2-40B4-BE49-F238E27FC236}">
                <a16:creationId xmlns:a16="http://schemas.microsoft.com/office/drawing/2014/main" id="{B6FDFA71-2448-4336-4484-5C51B8971F55}"/>
              </a:ext>
            </a:extLst>
          </p:cNvPr>
          <p:cNvSpPr/>
          <p:nvPr/>
        </p:nvSpPr>
        <p:spPr>
          <a:xfrm>
            <a:off x="6312703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4" name="Oval 1503">
            <a:extLst>
              <a:ext uri="{FF2B5EF4-FFF2-40B4-BE49-F238E27FC236}">
                <a16:creationId xmlns:a16="http://schemas.microsoft.com/office/drawing/2014/main" id="{10CFA7E8-2D87-7966-DD03-1519474F52F5}"/>
              </a:ext>
            </a:extLst>
          </p:cNvPr>
          <p:cNvSpPr/>
          <p:nvPr/>
        </p:nvSpPr>
        <p:spPr>
          <a:xfrm>
            <a:off x="6335315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5" name="Oval 1504">
            <a:extLst>
              <a:ext uri="{FF2B5EF4-FFF2-40B4-BE49-F238E27FC236}">
                <a16:creationId xmlns:a16="http://schemas.microsoft.com/office/drawing/2014/main" id="{AC06C65F-9B69-8005-ACF3-53F78CA6AC20}"/>
              </a:ext>
            </a:extLst>
          </p:cNvPr>
          <p:cNvSpPr/>
          <p:nvPr/>
        </p:nvSpPr>
        <p:spPr>
          <a:xfrm>
            <a:off x="6264207" y="17862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6" name="Oval 1505">
            <a:extLst>
              <a:ext uri="{FF2B5EF4-FFF2-40B4-BE49-F238E27FC236}">
                <a16:creationId xmlns:a16="http://schemas.microsoft.com/office/drawing/2014/main" id="{BDF62FDB-30BF-6C5B-DAFB-89C428DC7E65}"/>
              </a:ext>
            </a:extLst>
          </p:cNvPr>
          <p:cNvSpPr/>
          <p:nvPr/>
        </p:nvSpPr>
        <p:spPr>
          <a:xfrm>
            <a:off x="6236503" y="16691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7" name="Oval 1506">
            <a:extLst>
              <a:ext uri="{FF2B5EF4-FFF2-40B4-BE49-F238E27FC236}">
                <a16:creationId xmlns:a16="http://schemas.microsoft.com/office/drawing/2014/main" id="{0592B819-07B4-3508-4A62-6468707EE7F7}"/>
              </a:ext>
            </a:extLst>
          </p:cNvPr>
          <p:cNvSpPr/>
          <p:nvPr/>
        </p:nvSpPr>
        <p:spPr>
          <a:xfrm>
            <a:off x="6290091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8" name="Oval 1507">
            <a:extLst>
              <a:ext uri="{FF2B5EF4-FFF2-40B4-BE49-F238E27FC236}">
                <a16:creationId xmlns:a16="http://schemas.microsoft.com/office/drawing/2014/main" id="{99238609-FF6D-8548-63F1-681D5074A6E3}"/>
              </a:ext>
            </a:extLst>
          </p:cNvPr>
          <p:cNvSpPr/>
          <p:nvPr/>
        </p:nvSpPr>
        <p:spPr>
          <a:xfrm>
            <a:off x="6312703" y="17862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09" name="Oval 1508">
            <a:extLst>
              <a:ext uri="{FF2B5EF4-FFF2-40B4-BE49-F238E27FC236}">
                <a16:creationId xmlns:a16="http://schemas.microsoft.com/office/drawing/2014/main" id="{73EE71C6-A929-A548-AB87-1CE94484F2BD}"/>
              </a:ext>
            </a:extLst>
          </p:cNvPr>
          <p:cNvSpPr/>
          <p:nvPr/>
        </p:nvSpPr>
        <p:spPr>
          <a:xfrm>
            <a:off x="6264207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0" name="Oval 1509">
            <a:extLst>
              <a:ext uri="{FF2B5EF4-FFF2-40B4-BE49-F238E27FC236}">
                <a16:creationId xmlns:a16="http://schemas.microsoft.com/office/drawing/2014/main" id="{F67D7960-6493-E35F-C2AB-FC81D04B6500}"/>
              </a:ext>
            </a:extLst>
          </p:cNvPr>
          <p:cNvSpPr/>
          <p:nvPr/>
        </p:nvSpPr>
        <p:spPr>
          <a:xfrm>
            <a:off x="6290091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1" name="Oval 1510">
            <a:extLst>
              <a:ext uri="{FF2B5EF4-FFF2-40B4-BE49-F238E27FC236}">
                <a16:creationId xmlns:a16="http://schemas.microsoft.com/office/drawing/2014/main" id="{612767E6-DEF6-6E78-44A2-D1399D675C6F}"/>
              </a:ext>
            </a:extLst>
          </p:cNvPr>
          <p:cNvSpPr/>
          <p:nvPr/>
        </p:nvSpPr>
        <p:spPr>
          <a:xfrm>
            <a:off x="6312703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2" name="Oval 1511">
            <a:extLst>
              <a:ext uri="{FF2B5EF4-FFF2-40B4-BE49-F238E27FC236}">
                <a16:creationId xmlns:a16="http://schemas.microsoft.com/office/drawing/2014/main" id="{DADF7206-7A74-4909-12EE-247823B629E7}"/>
              </a:ext>
            </a:extLst>
          </p:cNvPr>
          <p:cNvSpPr/>
          <p:nvPr/>
        </p:nvSpPr>
        <p:spPr>
          <a:xfrm>
            <a:off x="6273934" y="20826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3" name="Oval 1512">
            <a:extLst>
              <a:ext uri="{FF2B5EF4-FFF2-40B4-BE49-F238E27FC236}">
                <a16:creationId xmlns:a16="http://schemas.microsoft.com/office/drawing/2014/main" id="{77993188-D3D8-E00F-D2F3-C4D79BEB39D5}"/>
              </a:ext>
            </a:extLst>
          </p:cNvPr>
          <p:cNvSpPr/>
          <p:nvPr/>
        </p:nvSpPr>
        <p:spPr>
          <a:xfrm>
            <a:off x="6246230" y="19655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4" name="Oval 1513">
            <a:extLst>
              <a:ext uri="{FF2B5EF4-FFF2-40B4-BE49-F238E27FC236}">
                <a16:creationId xmlns:a16="http://schemas.microsoft.com/office/drawing/2014/main" id="{1DF814E3-3954-9B95-A44D-A25876F74E53}"/>
              </a:ext>
            </a:extLst>
          </p:cNvPr>
          <p:cNvSpPr/>
          <p:nvPr/>
        </p:nvSpPr>
        <p:spPr>
          <a:xfrm>
            <a:off x="6299818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5" name="Oval 1514">
            <a:extLst>
              <a:ext uri="{FF2B5EF4-FFF2-40B4-BE49-F238E27FC236}">
                <a16:creationId xmlns:a16="http://schemas.microsoft.com/office/drawing/2014/main" id="{39B2020C-8E33-9F5D-ECD1-DB64DDE74A62}"/>
              </a:ext>
            </a:extLst>
          </p:cNvPr>
          <p:cNvSpPr/>
          <p:nvPr/>
        </p:nvSpPr>
        <p:spPr>
          <a:xfrm>
            <a:off x="6322430" y="20826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6" name="Oval 1515">
            <a:extLst>
              <a:ext uri="{FF2B5EF4-FFF2-40B4-BE49-F238E27FC236}">
                <a16:creationId xmlns:a16="http://schemas.microsoft.com/office/drawing/2014/main" id="{0ADB834A-9795-7023-BBA6-50B605689ED8}"/>
              </a:ext>
            </a:extLst>
          </p:cNvPr>
          <p:cNvSpPr/>
          <p:nvPr/>
        </p:nvSpPr>
        <p:spPr>
          <a:xfrm>
            <a:off x="6273934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7" name="Oval 1516">
            <a:extLst>
              <a:ext uri="{FF2B5EF4-FFF2-40B4-BE49-F238E27FC236}">
                <a16:creationId xmlns:a16="http://schemas.microsoft.com/office/drawing/2014/main" id="{E1CCE6BA-126F-662C-FBE8-FDB1822054BC}"/>
              </a:ext>
            </a:extLst>
          </p:cNvPr>
          <p:cNvSpPr/>
          <p:nvPr/>
        </p:nvSpPr>
        <p:spPr>
          <a:xfrm>
            <a:off x="6299818" y="23168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8" name="Oval 1517">
            <a:extLst>
              <a:ext uri="{FF2B5EF4-FFF2-40B4-BE49-F238E27FC236}">
                <a16:creationId xmlns:a16="http://schemas.microsoft.com/office/drawing/2014/main" id="{C03183A7-80EB-0747-7FC4-0F69355F8262}"/>
              </a:ext>
            </a:extLst>
          </p:cNvPr>
          <p:cNvSpPr/>
          <p:nvPr/>
        </p:nvSpPr>
        <p:spPr>
          <a:xfrm>
            <a:off x="6322430" y="219971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19" name="Oval 1518">
            <a:extLst>
              <a:ext uri="{FF2B5EF4-FFF2-40B4-BE49-F238E27FC236}">
                <a16:creationId xmlns:a16="http://schemas.microsoft.com/office/drawing/2014/main" id="{716B658F-D442-2B78-87BE-603F9A87D8BE}"/>
              </a:ext>
            </a:extLst>
          </p:cNvPr>
          <p:cNvSpPr/>
          <p:nvPr/>
        </p:nvSpPr>
        <p:spPr>
          <a:xfrm>
            <a:off x="6251322" y="17862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20" name="Oval 1519">
            <a:extLst>
              <a:ext uri="{FF2B5EF4-FFF2-40B4-BE49-F238E27FC236}">
                <a16:creationId xmlns:a16="http://schemas.microsoft.com/office/drawing/2014/main" id="{3E796F7E-B382-D7CF-624B-5BD9273EFFB8}"/>
              </a:ext>
            </a:extLst>
          </p:cNvPr>
          <p:cNvSpPr/>
          <p:nvPr/>
        </p:nvSpPr>
        <p:spPr>
          <a:xfrm>
            <a:off x="6223618" y="16691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21" name="Oval 1520">
            <a:extLst>
              <a:ext uri="{FF2B5EF4-FFF2-40B4-BE49-F238E27FC236}">
                <a16:creationId xmlns:a16="http://schemas.microsoft.com/office/drawing/2014/main" id="{0D3FE18C-12B3-A828-1FB3-D108AB73C1E6}"/>
              </a:ext>
            </a:extLst>
          </p:cNvPr>
          <p:cNvSpPr/>
          <p:nvPr/>
        </p:nvSpPr>
        <p:spPr>
          <a:xfrm>
            <a:off x="6277206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22" name="Oval 1521">
            <a:extLst>
              <a:ext uri="{FF2B5EF4-FFF2-40B4-BE49-F238E27FC236}">
                <a16:creationId xmlns:a16="http://schemas.microsoft.com/office/drawing/2014/main" id="{F0BD417F-D76C-BC11-7684-022A75E322E1}"/>
              </a:ext>
            </a:extLst>
          </p:cNvPr>
          <p:cNvSpPr/>
          <p:nvPr/>
        </p:nvSpPr>
        <p:spPr>
          <a:xfrm>
            <a:off x="6299818" y="17862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23" name="Oval 1522">
            <a:extLst>
              <a:ext uri="{FF2B5EF4-FFF2-40B4-BE49-F238E27FC236}">
                <a16:creationId xmlns:a16="http://schemas.microsoft.com/office/drawing/2014/main" id="{6ACB143B-2065-F575-E336-44442B6FCE11}"/>
              </a:ext>
            </a:extLst>
          </p:cNvPr>
          <p:cNvSpPr/>
          <p:nvPr/>
        </p:nvSpPr>
        <p:spPr>
          <a:xfrm>
            <a:off x="6251322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24" name="Oval 1523">
            <a:extLst>
              <a:ext uri="{FF2B5EF4-FFF2-40B4-BE49-F238E27FC236}">
                <a16:creationId xmlns:a16="http://schemas.microsoft.com/office/drawing/2014/main" id="{0DEAC838-510F-7E2C-E67B-43F712AF1718}"/>
              </a:ext>
            </a:extLst>
          </p:cNvPr>
          <p:cNvSpPr/>
          <p:nvPr/>
        </p:nvSpPr>
        <p:spPr>
          <a:xfrm>
            <a:off x="6277206" y="20204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  <p:sp>
        <p:nvSpPr>
          <p:cNvPr id="1525" name="Oval 1524">
            <a:extLst>
              <a:ext uri="{FF2B5EF4-FFF2-40B4-BE49-F238E27FC236}">
                <a16:creationId xmlns:a16="http://schemas.microsoft.com/office/drawing/2014/main" id="{3B4CE0F6-8CA0-0F88-2324-0DA1088BCE2A}"/>
              </a:ext>
            </a:extLst>
          </p:cNvPr>
          <p:cNvSpPr/>
          <p:nvPr/>
        </p:nvSpPr>
        <p:spPr>
          <a:xfrm>
            <a:off x="6299818" y="190334"/>
            <a:ext cx="392520" cy="3663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0</Words>
  <Application>Microsoft Office PowerPoint</Application>
  <PresentationFormat>Apresentação no Ecrã (4:3)</PresentationFormat>
  <Paragraphs>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flores lima</dc:creator>
  <cp:lastModifiedBy>José Henrique Lima Flores</cp:lastModifiedBy>
  <cp:revision>13</cp:revision>
  <dcterms:modified xsi:type="dcterms:W3CDTF">2025-10-14T13:26:12Z</dcterms:modified>
</cp:coreProperties>
</file>