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65" r:id="rId3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04" autoAdjust="0"/>
  </p:normalViewPr>
  <p:slideViewPr>
    <p:cSldViewPr snapToGrid="0">
      <p:cViewPr varScale="1">
        <p:scale>
          <a:sx n="60" d="100"/>
          <a:sy n="60" d="100"/>
        </p:scale>
        <p:origin x="202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c5aef25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ac5aef25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ac5aef2517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gac5aef2517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4909425" y="52597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4946747" y="581959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2228669" y="771044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2210008" y="7673120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8" name="Google Shape;1328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1" name="Google Shape;1331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6" name="Google Shape;1336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8" name="Google Shape;1348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8" name="Google Shape;1358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9" name="Google Shape;1359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0" name="Google Shape;1360;p22"/>
          <p:cNvSpPr/>
          <p:nvPr/>
        </p:nvSpPr>
        <p:spPr>
          <a:xfrm>
            <a:off x="4741474" y="61928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22"/>
          <p:cNvSpPr/>
          <p:nvPr/>
        </p:nvSpPr>
        <p:spPr>
          <a:xfrm>
            <a:off x="3229916" y="3493111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2" name="Google Shape;1362;p22"/>
          <p:cNvSpPr/>
          <p:nvPr/>
        </p:nvSpPr>
        <p:spPr>
          <a:xfrm>
            <a:off x="2464805" y="3511772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22"/>
          <p:cNvSpPr/>
          <p:nvPr/>
        </p:nvSpPr>
        <p:spPr>
          <a:xfrm>
            <a:off x="1793000" y="5601828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22"/>
          <p:cNvSpPr/>
          <p:nvPr/>
        </p:nvSpPr>
        <p:spPr>
          <a:xfrm>
            <a:off x="4722813" y="127242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22"/>
          <p:cNvSpPr/>
          <p:nvPr/>
        </p:nvSpPr>
        <p:spPr>
          <a:xfrm>
            <a:off x="1737017" y="2839968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22"/>
          <p:cNvSpPr/>
          <p:nvPr/>
        </p:nvSpPr>
        <p:spPr>
          <a:xfrm>
            <a:off x="1758113" y="2091086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22"/>
          <p:cNvSpPr/>
          <p:nvPr/>
        </p:nvSpPr>
        <p:spPr>
          <a:xfrm>
            <a:off x="936206" y="7085395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22"/>
          <p:cNvSpPr/>
          <p:nvPr/>
        </p:nvSpPr>
        <p:spPr>
          <a:xfrm>
            <a:off x="277791" y="6349899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22"/>
          <p:cNvSpPr/>
          <p:nvPr/>
        </p:nvSpPr>
        <p:spPr>
          <a:xfrm>
            <a:off x="1749997" y="1329626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22"/>
          <p:cNvSpPr/>
          <p:nvPr/>
        </p:nvSpPr>
        <p:spPr>
          <a:xfrm>
            <a:off x="956083" y="6370997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22"/>
          <p:cNvSpPr/>
          <p:nvPr/>
        </p:nvSpPr>
        <p:spPr>
          <a:xfrm>
            <a:off x="5485894" y="6333673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22"/>
          <p:cNvSpPr/>
          <p:nvPr/>
        </p:nvSpPr>
        <p:spPr>
          <a:xfrm>
            <a:off x="6181232" y="6332456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22"/>
          <p:cNvSpPr/>
          <p:nvPr/>
        </p:nvSpPr>
        <p:spPr>
          <a:xfrm>
            <a:off x="5489546" y="7065517"/>
            <a:ext cx="443100" cy="434100"/>
          </a:xfrm>
          <a:prstGeom prst="ellipse">
            <a:avLst/>
          </a:prstGeom>
          <a:solidFill>
            <a:srgbClr val="000000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22"/>
          <p:cNvSpPr txBox="1"/>
          <p:nvPr/>
        </p:nvSpPr>
        <p:spPr>
          <a:xfrm>
            <a:off x="5345848" y="495170"/>
            <a:ext cx="1260225" cy="587181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1"/>
              <a:t>Jogador 1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1"/>
              <a:t>__________</a:t>
            </a:r>
            <a:endParaRPr b="1"/>
          </a:p>
        </p:txBody>
      </p:sp>
      <p:sp>
        <p:nvSpPr>
          <p:cNvPr id="1375" name="Google Shape;1375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2" name="Google Shape;1382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4" name="Google Shape;1384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5" name="Google Shape;1385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7" name="Google Shape;1387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8" name="Google Shape;1388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1" name="Google Shape;1391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5" name="Google Shape;1395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6" name="Google Shape;1396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7" name="Google Shape;1397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6" name="Google Shape;1406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0" name="Google Shape;1410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5" name="Google Shape;1415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9" name="Google Shape;1419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0" name="Google Shape;1420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1" name="Google Shape;1421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3" name="Google Shape;1423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4" name="Google Shape;1424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5" name="Google Shape;1425;p22"/>
          <p:cNvSpPr/>
          <p:nvPr/>
        </p:nvSpPr>
        <p:spPr>
          <a:xfrm>
            <a:off x="4188098" y="7598476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22"/>
          <p:cNvSpPr/>
          <p:nvPr/>
        </p:nvSpPr>
        <p:spPr>
          <a:xfrm>
            <a:off x="3238810" y="2014714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7" name="Google Shape;1427;p22"/>
          <p:cNvSpPr/>
          <p:nvPr/>
        </p:nvSpPr>
        <p:spPr>
          <a:xfrm>
            <a:off x="6216117" y="1331551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22"/>
          <p:cNvSpPr/>
          <p:nvPr/>
        </p:nvSpPr>
        <p:spPr>
          <a:xfrm>
            <a:off x="6237991" y="1993619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p22"/>
          <p:cNvSpPr/>
          <p:nvPr/>
        </p:nvSpPr>
        <p:spPr>
          <a:xfrm>
            <a:off x="5503714" y="2012279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0" name="Google Shape;1430;p22"/>
          <p:cNvSpPr/>
          <p:nvPr/>
        </p:nvSpPr>
        <p:spPr>
          <a:xfrm>
            <a:off x="4751992" y="2018365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1" name="Google Shape;1431;p22"/>
          <p:cNvSpPr/>
          <p:nvPr/>
        </p:nvSpPr>
        <p:spPr>
          <a:xfrm>
            <a:off x="3974305" y="2033374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22"/>
          <p:cNvSpPr/>
          <p:nvPr/>
        </p:nvSpPr>
        <p:spPr>
          <a:xfrm>
            <a:off x="3254257" y="1332768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3" name="Google Shape;1433;p22"/>
          <p:cNvSpPr/>
          <p:nvPr/>
        </p:nvSpPr>
        <p:spPr>
          <a:xfrm>
            <a:off x="236411" y="5679615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22"/>
          <p:cNvSpPr/>
          <p:nvPr/>
        </p:nvSpPr>
        <p:spPr>
          <a:xfrm>
            <a:off x="972687" y="5698277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22"/>
          <p:cNvSpPr/>
          <p:nvPr/>
        </p:nvSpPr>
        <p:spPr>
          <a:xfrm>
            <a:off x="1729278" y="6359127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22"/>
          <p:cNvSpPr/>
          <p:nvPr/>
        </p:nvSpPr>
        <p:spPr>
          <a:xfrm>
            <a:off x="255075" y="2048385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7" name="Google Shape;1437;p22"/>
          <p:cNvSpPr/>
          <p:nvPr/>
        </p:nvSpPr>
        <p:spPr>
          <a:xfrm>
            <a:off x="1726066" y="7075963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22"/>
          <p:cNvSpPr/>
          <p:nvPr/>
        </p:nvSpPr>
        <p:spPr>
          <a:xfrm>
            <a:off x="1014878" y="1388750"/>
            <a:ext cx="443100" cy="434100"/>
          </a:xfrm>
          <a:prstGeom prst="ellipse">
            <a:avLst/>
          </a:prstGeom>
          <a:solidFill>
            <a:schemeClr val="lt1"/>
          </a:solidFill>
          <a:ln w="571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9" name="Google Shape;1439;p22"/>
          <p:cNvSpPr txBox="1"/>
          <p:nvPr/>
        </p:nvSpPr>
        <p:spPr>
          <a:xfrm>
            <a:off x="2631931" y="7474365"/>
            <a:ext cx="1344300" cy="645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1"/>
              <a:t>Jogador 2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1"/>
              <a:t>__________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</Words>
  <Application>Microsoft Office PowerPoint</Application>
  <PresentationFormat>Apresentação no Ecrã (4:3)</PresentationFormat>
  <Paragraphs>4</Paragraphs>
  <Slides>2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flores lima</dc:creator>
  <cp:lastModifiedBy>José Henrique Lima Flores</cp:lastModifiedBy>
  <cp:revision>10</cp:revision>
  <dcterms:modified xsi:type="dcterms:W3CDTF">2025-09-19T10:48:56Z</dcterms:modified>
</cp:coreProperties>
</file>