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10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254b5a2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a254b5a2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411692" y="2064809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/>
          <p:nvPr/>
        </p:nvSpPr>
        <p:spPr>
          <a:xfrm>
            <a:off x="2616377" y="686087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18;p13"/>
          <p:cNvSpPr/>
          <p:nvPr/>
        </p:nvSpPr>
        <p:spPr>
          <a:xfrm>
            <a:off x="2625074" y="66828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18;p13"/>
          <p:cNvSpPr/>
          <p:nvPr/>
        </p:nvSpPr>
        <p:spPr>
          <a:xfrm>
            <a:off x="2634599" y="6968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18;p13"/>
          <p:cNvSpPr/>
          <p:nvPr/>
        </p:nvSpPr>
        <p:spPr>
          <a:xfrm>
            <a:off x="2625074" y="6778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18;p13"/>
          <p:cNvSpPr/>
          <p:nvPr/>
        </p:nvSpPr>
        <p:spPr>
          <a:xfrm>
            <a:off x="2615549" y="68733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18;p13"/>
          <p:cNvSpPr/>
          <p:nvPr/>
        </p:nvSpPr>
        <p:spPr>
          <a:xfrm>
            <a:off x="2625074" y="6587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18;p13"/>
          <p:cNvSpPr/>
          <p:nvPr/>
        </p:nvSpPr>
        <p:spPr>
          <a:xfrm>
            <a:off x="2606024" y="6587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18;p13"/>
          <p:cNvSpPr/>
          <p:nvPr/>
        </p:nvSpPr>
        <p:spPr>
          <a:xfrm>
            <a:off x="2606024" y="66828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18;p13"/>
          <p:cNvSpPr/>
          <p:nvPr/>
        </p:nvSpPr>
        <p:spPr>
          <a:xfrm>
            <a:off x="2634599" y="6778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18;p13"/>
          <p:cNvSpPr/>
          <p:nvPr/>
        </p:nvSpPr>
        <p:spPr>
          <a:xfrm>
            <a:off x="2615549" y="6778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18;p13"/>
          <p:cNvSpPr/>
          <p:nvPr/>
        </p:nvSpPr>
        <p:spPr>
          <a:xfrm>
            <a:off x="2617206" y="686916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18;p13"/>
          <p:cNvSpPr/>
          <p:nvPr/>
        </p:nvSpPr>
        <p:spPr>
          <a:xfrm>
            <a:off x="2625902" y="705137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18;p13"/>
          <p:cNvSpPr/>
          <p:nvPr/>
        </p:nvSpPr>
        <p:spPr>
          <a:xfrm>
            <a:off x="2634599" y="68733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18;p13"/>
          <p:cNvSpPr/>
          <p:nvPr/>
        </p:nvSpPr>
        <p:spPr>
          <a:xfrm>
            <a:off x="2644124" y="7159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18;p13"/>
          <p:cNvSpPr/>
          <p:nvPr/>
        </p:nvSpPr>
        <p:spPr>
          <a:xfrm>
            <a:off x="2634599" y="6968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18;p13"/>
          <p:cNvSpPr/>
          <p:nvPr/>
        </p:nvSpPr>
        <p:spPr>
          <a:xfrm>
            <a:off x="2625074" y="70638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18;p13"/>
          <p:cNvSpPr/>
          <p:nvPr/>
        </p:nvSpPr>
        <p:spPr>
          <a:xfrm>
            <a:off x="2634599" y="6778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18;p13"/>
          <p:cNvSpPr/>
          <p:nvPr/>
        </p:nvSpPr>
        <p:spPr>
          <a:xfrm>
            <a:off x="2615549" y="67780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18;p13"/>
          <p:cNvSpPr/>
          <p:nvPr/>
        </p:nvSpPr>
        <p:spPr>
          <a:xfrm>
            <a:off x="2615549" y="687330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18;p13"/>
          <p:cNvSpPr/>
          <p:nvPr/>
        </p:nvSpPr>
        <p:spPr>
          <a:xfrm>
            <a:off x="2644124" y="6968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18;p13"/>
          <p:cNvSpPr/>
          <p:nvPr/>
        </p:nvSpPr>
        <p:spPr>
          <a:xfrm>
            <a:off x="2625074" y="696855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18;p13"/>
          <p:cNvSpPr/>
          <p:nvPr/>
        </p:nvSpPr>
        <p:spPr>
          <a:xfrm>
            <a:off x="2626731" y="705966"/>
            <a:ext cx="1467361" cy="61221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18;p13"/>
          <p:cNvSpPr/>
          <p:nvPr/>
        </p:nvSpPr>
        <p:spPr>
          <a:xfrm rot="16200000">
            <a:off x="2689682" y="7614714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18;p13"/>
          <p:cNvSpPr/>
          <p:nvPr/>
        </p:nvSpPr>
        <p:spPr>
          <a:xfrm rot="16200000">
            <a:off x="2698379" y="759690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18;p13"/>
          <p:cNvSpPr/>
          <p:nvPr/>
        </p:nvSpPr>
        <p:spPr>
          <a:xfrm rot="16200000">
            <a:off x="2707904" y="76254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18;p13"/>
          <p:cNvSpPr/>
          <p:nvPr/>
        </p:nvSpPr>
        <p:spPr>
          <a:xfrm rot="16200000">
            <a:off x="2698379" y="76064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18;p13"/>
          <p:cNvSpPr/>
          <p:nvPr/>
        </p:nvSpPr>
        <p:spPr>
          <a:xfrm rot="16200000">
            <a:off x="2688854" y="761595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18;p13"/>
          <p:cNvSpPr/>
          <p:nvPr/>
        </p:nvSpPr>
        <p:spPr>
          <a:xfrm rot="16200000">
            <a:off x="2698379" y="75873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18;p13"/>
          <p:cNvSpPr/>
          <p:nvPr/>
        </p:nvSpPr>
        <p:spPr>
          <a:xfrm rot="16200000">
            <a:off x="2679329" y="75873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18;p13"/>
          <p:cNvSpPr/>
          <p:nvPr/>
        </p:nvSpPr>
        <p:spPr>
          <a:xfrm rot="16200000">
            <a:off x="2679329" y="759690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18;p13"/>
          <p:cNvSpPr/>
          <p:nvPr/>
        </p:nvSpPr>
        <p:spPr>
          <a:xfrm rot="16200000">
            <a:off x="2707904" y="76064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18;p13"/>
          <p:cNvSpPr/>
          <p:nvPr/>
        </p:nvSpPr>
        <p:spPr>
          <a:xfrm rot="16200000">
            <a:off x="2688854" y="76064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18;p13"/>
          <p:cNvSpPr/>
          <p:nvPr/>
        </p:nvSpPr>
        <p:spPr>
          <a:xfrm rot="16200000">
            <a:off x="2690511" y="7615543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18;p13"/>
          <p:cNvSpPr/>
          <p:nvPr/>
        </p:nvSpPr>
        <p:spPr>
          <a:xfrm rot="16200000">
            <a:off x="2699207" y="7633764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18;p13"/>
          <p:cNvSpPr/>
          <p:nvPr/>
        </p:nvSpPr>
        <p:spPr>
          <a:xfrm rot="16200000">
            <a:off x="2707904" y="761595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18;p13"/>
          <p:cNvSpPr/>
          <p:nvPr/>
        </p:nvSpPr>
        <p:spPr>
          <a:xfrm rot="16200000">
            <a:off x="2717429" y="76445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18;p13"/>
          <p:cNvSpPr/>
          <p:nvPr/>
        </p:nvSpPr>
        <p:spPr>
          <a:xfrm rot="16200000">
            <a:off x="2707904" y="76254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18;p13"/>
          <p:cNvSpPr/>
          <p:nvPr/>
        </p:nvSpPr>
        <p:spPr>
          <a:xfrm rot="16200000">
            <a:off x="2698379" y="763500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18;p13"/>
          <p:cNvSpPr/>
          <p:nvPr/>
        </p:nvSpPr>
        <p:spPr>
          <a:xfrm rot="16200000">
            <a:off x="2707904" y="76064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18;p13"/>
          <p:cNvSpPr/>
          <p:nvPr/>
        </p:nvSpPr>
        <p:spPr>
          <a:xfrm rot="16200000">
            <a:off x="2688854" y="760643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18;p13"/>
          <p:cNvSpPr/>
          <p:nvPr/>
        </p:nvSpPr>
        <p:spPr>
          <a:xfrm rot="16200000">
            <a:off x="2688854" y="7615957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18;p13"/>
          <p:cNvSpPr/>
          <p:nvPr/>
        </p:nvSpPr>
        <p:spPr>
          <a:xfrm rot="16200000">
            <a:off x="2717429" y="76254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18;p13"/>
          <p:cNvSpPr/>
          <p:nvPr/>
        </p:nvSpPr>
        <p:spPr>
          <a:xfrm rot="16200000">
            <a:off x="2698379" y="762548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18;p13"/>
          <p:cNvSpPr/>
          <p:nvPr/>
        </p:nvSpPr>
        <p:spPr>
          <a:xfrm rot="16200000">
            <a:off x="2700036" y="7634592"/>
            <a:ext cx="1304923" cy="685192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Apresentação no Ecrã (4:3)</PresentationFormat>
  <Paragraphs>0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flores lima</dc:creator>
  <cp:lastModifiedBy>José Henrique Lima Flores</cp:lastModifiedBy>
  <cp:revision>7</cp:revision>
  <dcterms:modified xsi:type="dcterms:W3CDTF">2025-09-19T10:49:10Z</dcterms:modified>
</cp:coreProperties>
</file>