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14"/>
  </p:notesMasterIdLst>
  <p:sldIdLst>
    <p:sldId id="260" r:id="rId6"/>
    <p:sldId id="256" r:id="rId7"/>
    <p:sldId id="259" r:id="rId8"/>
    <p:sldId id="257" r:id="rId9"/>
    <p:sldId id="258" r:id="rId10"/>
    <p:sldId id="261" r:id="rId11"/>
    <p:sldId id="262" r:id="rId12"/>
    <p:sldId id="263" r:id="rId13"/>
  </p:sldIdLst>
  <p:sldSz cx="6858000" cy="9144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29" autoAdjust="0"/>
    <p:restoredTop sz="94660"/>
  </p:normalViewPr>
  <p:slideViewPr>
    <p:cSldViewPr snapToGrid="0">
      <p:cViewPr varScale="1">
        <p:scale>
          <a:sx n="57" d="100"/>
          <a:sy n="57" d="100"/>
        </p:scale>
        <p:origin x="2490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ac815fadc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ac815fadc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ac815fadc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ac815fadc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ac815fadc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ac815fadc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ac815fadc6_0_3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gac815fadc6_0_3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ac815fadc6_0_3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gac815fadc6_0_3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ac815fadc6_0_3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gac815fadc6_0_3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ac815fadc6_0_3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4" name="Google Shape;344;gac815fadc6_0_3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o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object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c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Dupl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257175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2628900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342900" y="2899833"/>
            <a:ext cx="3030141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3483769" y="2046817"/>
            <a:ext cx="3031331" cy="85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3483769" y="2899833"/>
            <a:ext cx="3031331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2681287" y="364067"/>
            <a:ext cx="3833813" cy="7804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342900" y="1913467"/>
            <a:ext cx="2256235" cy="6254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344216" y="817033"/>
            <a:ext cx="41148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344216" y="7156451"/>
            <a:ext cx="4114800" cy="107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411692" y="2064809"/>
            <a:ext cx="6034617" cy="6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e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-892969" y="5110957"/>
            <a:ext cx="10401300" cy="115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-3264694" y="4010819"/>
            <a:ext cx="10401300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o de título" type="title">
  <p:cSld name="Diapositivo de título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objecto" type="obj">
  <p:cSld name="Título e objecto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cção" type="secHead">
  <p:cSld name="Cabeçalho da Secção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Duplo" type="twoObj">
  <p:cSld name="Conteúdo Duplo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257175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2628900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Comparação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342900" y="2899833"/>
            <a:ext cx="3030141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3483769" y="2046817"/>
            <a:ext cx="3031331" cy="85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3483769" y="2899833"/>
            <a:ext cx="3031331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 título" type="titleOnly">
  <p:cSld name="Só título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Em branco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Conteúdo com Legenda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2681287" y="364067"/>
            <a:ext cx="3833813" cy="7804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342900" y="1913467"/>
            <a:ext cx="2256235" cy="6254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Imagem com Legenda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344216" y="817033"/>
            <a:ext cx="41148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344216" y="7156451"/>
            <a:ext cx="4114800" cy="107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Título e texto vertical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411692" y="2064809"/>
            <a:ext cx="6034617" cy="6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e texto" type="vertTitleAndTx">
  <p:cSld name="Título vertical e texto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-892969" y="5110957"/>
            <a:ext cx="10401300" cy="115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-3264694" y="4010819"/>
            <a:ext cx="10401300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o de título" type="title">
  <p:cSld name="Diapositivo de título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objecto" type="obj">
  <p:cSld name="Título e objecto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cção" type="secHead">
  <p:cSld name="Cabeçalho da Secção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Duplo" type="twoObj">
  <p:cSld name="Conteúdo Duplo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257175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2628900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Comparação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342900" y="2899833"/>
            <a:ext cx="3030141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3483769" y="2046817"/>
            <a:ext cx="3031331" cy="85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3483769" y="2899833"/>
            <a:ext cx="3031331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 título" type="titleOnly">
  <p:cSld name="Só título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Em branco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Conteúdo com Legenda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2681287" y="364067"/>
            <a:ext cx="3833813" cy="7804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342900" y="1913467"/>
            <a:ext cx="2256235" cy="6254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Imagem com Legenda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344216" y="817033"/>
            <a:ext cx="41148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344216" y="7156451"/>
            <a:ext cx="4114800" cy="107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Título e texto vertical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411692" y="2064809"/>
            <a:ext cx="6034617" cy="6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e texto" type="vertTitleAndTx">
  <p:cSld name="Título vertical e texto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-892969" y="5110957"/>
            <a:ext cx="10401300" cy="115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-3264694" y="4010819"/>
            <a:ext cx="10401300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o de título" type="title">
  <p:cSld name="Diapositivo de título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objecto" type="obj">
  <p:cSld name="Título e objecto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cção" type="secHead">
  <p:cSld name="Cabeçalho da Secção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Duplo" type="twoObj">
  <p:cSld name="Conteúdo Duplo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257175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2628900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Comparação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342900" y="2899833"/>
            <a:ext cx="3030141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3483769" y="2046817"/>
            <a:ext cx="3031331" cy="85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3483769" y="2899833"/>
            <a:ext cx="3031331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 título" type="titleOnly">
  <p:cSld name="Só título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Em branco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Conteúdo com Legenda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2681287" y="364067"/>
            <a:ext cx="3833813" cy="7804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342900" y="1913467"/>
            <a:ext cx="2256235" cy="6254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Imagem com Legenda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344216" y="817033"/>
            <a:ext cx="41148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344216" y="7156451"/>
            <a:ext cx="4114800" cy="107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Título e texto vertical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411692" y="2064809"/>
            <a:ext cx="6034617" cy="6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e texto" type="vertTitleAndTx">
  <p:cSld name="Título vertical e texto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-892969" y="5110957"/>
            <a:ext cx="10401300" cy="115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-3264694" y="4010819"/>
            <a:ext cx="10401300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o de título" type="title">
  <p:cSld name="Diapositivo de título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objecto" type="obj">
  <p:cSld name="Título e objecto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cção" type="secHead">
  <p:cSld name="Cabeçalho da Secção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Duplo" type="twoObj">
  <p:cSld name="Conteúdo Duplo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257175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2628900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Comparação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342900" y="2899833"/>
            <a:ext cx="3030141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3483769" y="2046817"/>
            <a:ext cx="3031331" cy="85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3483769" y="2899833"/>
            <a:ext cx="3031331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 título" type="titleOnly">
  <p:cSld name="Só título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Em branco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Conteúdo com Legenda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2681287" y="364067"/>
            <a:ext cx="3833813" cy="7804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342900" y="1913467"/>
            <a:ext cx="2256235" cy="6254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Imagem com Legenda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344216" y="817033"/>
            <a:ext cx="41148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344216" y="7156451"/>
            <a:ext cx="4114800" cy="107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Título e texto vertical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411692" y="2064809"/>
            <a:ext cx="6034617" cy="6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e texto" type="vertTitleAndTx">
  <p:cSld name="Título vertical e texto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-892969" y="5110957"/>
            <a:ext cx="10401300" cy="115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-3264694" y="4010819"/>
            <a:ext cx="10401300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PT"/>
              <a:pPr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3"/>
          <p:cNvSpPr/>
          <p:nvPr/>
        </p:nvSpPr>
        <p:spPr>
          <a:xfrm>
            <a:off x="345709" y="19999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3"/>
          <p:cNvSpPr/>
          <p:nvPr/>
        </p:nvSpPr>
        <p:spPr>
          <a:xfrm>
            <a:off x="352577" y="19916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3"/>
          <p:cNvSpPr/>
          <p:nvPr/>
        </p:nvSpPr>
        <p:spPr>
          <a:xfrm>
            <a:off x="5923188" y="7104715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3"/>
          <p:cNvSpPr/>
          <p:nvPr/>
        </p:nvSpPr>
        <p:spPr>
          <a:xfrm>
            <a:off x="324551" y="12446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3"/>
          <p:cNvSpPr/>
          <p:nvPr/>
        </p:nvSpPr>
        <p:spPr>
          <a:xfrm>
            <a:off x="367199" y="128219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3"/>
          <p:cNvSpPr/>
          <p:nvPr/>
        </p:nvSpPr>
        <p:spPr>
          <a:xfrm>
            <a:off x="327441" y="126592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3"/>
          <p:cNvSpPr/>
          <p:nvPr/>
        </p:nvSpPr>
        <p:spPr>
          <a:xfrm>
            <a:off x="5894864" y="711539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3"/>
          <p:cNvSpPr/>
          <p:nvPr/>
        </p:nvSpPr>
        <p:spPr>
          <a:xfrm>
            <a:off x="5894863" y="7115394"/>
            <a:ext cx="625205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5932813" y="7099492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3"/>
          <p:cNvSpPr/>
          <p:nvPr/>
        </p:nvSpPr>
        <p:spPr>
          <a:xfrm>
            <a:off x="5917274" y="7095515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3"/>
          <p:cNvSpPr/>
          <p:nvPr/>
        </p:nvSpPr>
        <p:spPr>
          <a:xfrm>
            <a:off x="5914027" y="63798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3"/>
          <p:cNvSpPr/>
          <p:nvPr/>
        </p:nvSpPr>
        <p:spPr>
          <a:xfrm>
            <a:off x="5874269" y="6399777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3"/>
          <p:cNvSpPr/>
          <p:nvPr/>
        </p:nvSpPr>
        <p:spPr>
          <a:xfrm>
            <a:off x="5864510" y="638423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3"/>
          <p:cNvSpPr/>
          <p:nvPr/>
        </p:nvSpPr>
        <p:spPr>
          <a:xfrm>
            <a:off x="5897762" y="639074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3"/>
          <p:cNvSpPr/>
          <p:nvPr/>
        </p:nvSpPr>
        <p:spPr>
          <a:xfrm>
            <a:off x="5843911" y="6379537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4443254" y="250044"/>
            <a:ext cx="1911300" cy="6996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/>
              <a:t>Jogador 1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/>
              <a:t>______________</a:t>
            </a:r>
            <a:endParaRPr/>
          </a:p>
        </p:txBody>
      </p:sp>
      <p:sp>
        <p:nvSpPr>
          <p:cNvPr id="88" name="Google Shape;88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3"/>
          <p:cNvSpPr/>
          <p:nvPr/>
        </p:nvSpPr>
        <p:spPr>
          <a:xfrm>
            <a:off x="286075" y="192046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3"/>
          <p:cNvSpPr/>
          <p:nvPr/>
        </p:nvSpPr>
        <p:spPr>
          <a:xfrm>
            <a:off x="284795" y="12247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3"/>
          <p:cNvSpPr/>
          <p:nvPr/>
        </p:nvSpPr>
        <p:spPr>
          <a:xfrm>
            <a:off x="5855107" y="693648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3"/>
          <p:cNvSpPr/>
          <p:nvPr/>
        </p:nvSpPr>
        <p:spPr>
          <a:xfrm>
            <a:off x="5834513" y="618111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3"/>
          <p:cNvSpPr/>
          <p:nvPr/>
        </p:nvSpPr>
        <p:spPr>
          <a:xfrm>
            <a:off x="5854392" y="624074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3"/>
          <p:cNvSpPr txBox="1"/>
          <p:nvPr/>
        </p:nvSpPr>
        <p:spPr>
          <a:xfrm>
            <a:off x="404860" y="8154594"/>
            <a:ext cx="1911300" cy="6996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/>
              <a:t>Jogador 2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/>
              <a:t>______________</a:t>
            </a:r>
            <a:endParaRPr/>
          </a:p>
        </p:txBody>
      </p:sp>
      <p:sp>
        <p:nvSpPr>
          <p:cNvPr id="342" name="CaixaDeTexto 341"/>
          <p:cNvSpPr txBox="1"/>
          <p:nvPr/>
        </p:nvSpPr>
        <p:spPr>
          <a:xfrm>
            <a:off x="1868557" y="2484783"/>
            <a:ext cx="2523448" cy="33547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PT" sz="4400" b="1" dirty="0"/>
              <a:t>Produto</a:t>
            </a:r>
          </a:p>
          <a:p>
            <a:r>
              <a:rPr lang="pt-PT" sz="7200" b="1" dirty="0">
                <a:latin typeface="Lucida Sans Unicode"/>
                <a:cs typeface="Lucida Sans Unicode"/>
              </a:rPr>
              <a:t>□</a:t>
            </a:r>
            <a:r>
              <a:rPr lang="pt-PT" sz="3200" b="1" dirty="0">
                <a:latin typeface="Lucida Sans Unicode"/>
                <a:cs typeface="Lucida Sans Unicode"/>
              </a:rPr>
              <a:t>X</a:t>
            </a:r>
            <a:r>
              <a:rPr lang="pt-PT" sz="7200" b="1" dirty="0">
                <a:latin typeface="Lucida Sans Unicode"/>
                <a:cs typeface="Lucida Sans Unicode"/>
              </a:rPr>
              <a:t>□</a:t>
            </a:r>
            <a:r>
              <a:rPr lang="pt-PT" sz="4000" b="1" dirty="0">
                <a:latin typeface="Lucida Sans Unicode"/>
                <a:cs typeface="Lucida Sans Unicode"/>
              </a:rPr>
              <a:t>=</a:t>
            </a:r>
            <a:r>
              <a:rPr lang="pt-PT" sz="7200" b="1" dirty="0">
                <a:latin typeface="Lucida Sans Unicode"/>
                <a:cs typeface="Lucida Sans Unicode"/>
              </a:rPr>
              <a:t>□</a:t>
            </a:r>
          </a:p>
          <a:p>
            <a:endParaRPr lang="pt-PT" sz="3200" b="1" dirty="0">
              <a:latin typeface="Lucida Sans Unicode"/>
              <a:cs typeface="Lucida Sans Unicode"/>
            </a:endParaRPr>
          </a:p>
          <a:p>
            <a:r>
              <a:rPr lang="pt-PT" sz="3200" b="1" dirty="0">
                <a:latin typeface="Lucida Sans Unicode"/>
                <a:cs typeface="Lucida Sans Unicode"/>
              </a:rPr>
              <a:t>Fatores</a:t>
            </a:r>
          </a:p>
          <a:p>
            <a:r>
              <a:rPr lang="pt-PT" sz="3200" b="1" dirty="0">
                <a:latin typeface="Lucida Sans Unicode"/>
                <a:cs typeface="Lucida Sans Unicode"/>
              </a:rPr>
              <a:t>“Ilhas”</a:t>
            </a:r>
            <a:endParaRPr lang="pt-PT" sz="4400" b="1" dirty="0"/>
          </a:p>
        </p:txBody>
      </p:sp>
      <p:cxnSp>
        <p:nvCxnSpPr>
          <p:cNvPr id="344" name="Conexão recta unidireccional 343"/>
          <p:cNvCxnSpPr/>
          <p:nvPr/>
        </p:nvCxnSpPr>
        <p:spPr>
          <a:xfrm>
            <a:off x="4154557" y="3061252"/>
            <a:ext cx="59634" cy="457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0" name="Conexão recta unidireccional 349"/>
          <p:cNvCxnSpPr/>
          <p:nvPr/>
        </p:nvCxnSpPr>
        <p:spPr>
          <a:xfrm>
            <a:off x="2312507" y="4081671"/>
            <a:ext cx="231912" cy="58972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1" name="Conexão recta unidireccional 350"/>
          <p:cNvCxnSpPr/>
          <p:nvPr/>
        </p:nvCxnSpPr>
        <p:spPr>
          <a:xfrm flipH="1">
            <a:off x="2842592" y="4134680"/>
            <a:ext cx="298175" cy="5565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4343864" y="269922"/>
            <a:ext cx="1911300" cy="6996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PT"/>
              <a:t>Jogador 1</a:t>
            </a:r>
            <a:endParaRPr/>
          </a:p>
          <a:p>
            <a:pPr algn="ctr"/>
            <a:r>
              <a:rPr lang="pt-PT"/>
              <a:t>______________</a:t>
            </a:r>
            <a:endParaRPr/>
          </a:p>
        </p:txBody>
      </p:sp>
      <p:sp>
        <p:nvSpPr>
          <p:cNvPr id="88" name="Google Shape;88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3"/>
          <p:cNvSpPr/>
          <p:nvPr/>
        </p:nvSpPr>
        <p:spPr>
          <a:xfrm>
            <a:off x="305953" y="20993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3"/>
          <p:cNvSpPr/>
          <p:nvPr/>
        </p:nvSpPr>
        <p:spPr>
          <a:xfrm>
            <a:off x="324551" y="14235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3"/>
          <p:cNvSpPr/>
          <p:nvPr/>
        </p:nvSpPr>
        <p:spPr>
          <a:xfrm>
            <a:off x="5815351" y="69762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3"/>
          <p:cNvSpPr/>
          <p:nvPr/>
        </p:nvSpPr>
        <p:spPr>
          <a:xfrm>
            <a:off x="5814635" y="61016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3"/>
          <p:cNvSpPr/>
          <p:nvPr/>
        </p:nvSpPr>
        <p:spPr>
          <a:xfrm>
            <a:off x="5834514" y="616123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3"/>
          <p:cNvSpPr txBox="1"/>
          <p:nvPr/>
        </p:nvSpPr>
        <p:spPr>
          <a:xfrm>
            <a:off x="524129" y="8154594"/>
            <a:ext cx="1911300" cy="6996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PT"/>
              <a:t>Jogador 2</a:t>
            </a:r>
            <a:endParaRPr/>
          </a:p>
          <a:p>
            <a:pPr algn="ctr"/>
            <a:r>
              <a:rPr lang="pt-PT"/>
              <a:t>______________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4"/>
          <p:cNvSpPr txBox="1"/>
          <p:nvPr/>
        </p:nvSpPr>
        <p:spPr>
          <a:xfrm>
            <a:off x="4423377" y="250043"/>
            <a:ext cx="1911300" cy="6996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/>
              <a:t>Jogador 1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/>
              <a:t>______________</a:t>
            </a:r>
            <a:endParaRPr/>
          </a:p>
        </p:txBody>
      </p:sp>
      <p:sp>
        <p:nvSpPr>
          <p:cNvPr id="350" name="Google Shape;350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14"/>
          <p:cNvSpPr/>
          <p:nvPr/>
        </p:nvSpPr>
        <p:spPr>
          <a:xfrm>
            <a:off x="345709" y="1999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14"/>
          <p:cNvSpPr/>
          <p:nvPr/>
        </p:nvSpPr>
        <p:spPr>
          <a:xfrm>
            <a:off x="4182212" y="359023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14"/>
          <p:cNvSpPr/>
          <p:nvPr/>
        </p:nvSpPr>
        <p:spPr>
          <a:xfrm>
            <a:off x="4917709" y="229815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14"/>
          <p:cNvSpPr/>
          <p:nvPr/>
        </p:nvSpPr>
        <p:spPr>
          <a:xfrm>
            <a:off x="3784647" y="166204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14"/>
          <p:cNvSpPr/>
          <p:nvPr/>
        </p:nvSpPr>
        <p:spPr>
          <a:xfrm>
            <a:off x="3069030" y="170180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4"/>
          <p:cNvSpPr/>
          <p:nvPr/>
        </p:nvSpPr>
        <p:spPr>
          <a:xfrm>
            <a:off x="2313656" y="170180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14"/>
          <p:cNvSpPr/>
          <p:nvPr/>
        </p:nvSpPr>
        <p:spPr>
          <a:xfrm>
            <a:off x="1578162" y="170180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4"/>
          <p:cNvSpPr/>
          <p:nvPr/>
        </p:nvSpPr>
        <p:spPr>
          <a:xfrm>
            <a:off x="5673081" y="35504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14"/>
          <p:cNvSpPr/>
          <p:nvPr/>
        </p:nvSpPr>
        <p:spPr>
          <a:xfrm>
            <a:off x="5275516" y="29143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14"/>
          <p:cNvSpPr/>
          <p:nvPr/>
        </p:nvSpPr>
        <p:spPr>
          <a:xfrm>
            <a:off x="5692959" y="48425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14"/>
          <p:cNvSpPr/>
          <p:nvPr/>
        </p:nvSpPr>
        <p:spPr>
          <a:xfrm>
            <a:off x="2750979" y="6134657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14"/>
          <p:cNvSpPr/>
          <p:nvPr/>
        </p:nvSpPr>
        <p:spPr>
          <a:xfrm>
            <a:off x="1697430" y="6810517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14"/>
          <p:cNvSpPr/>
          <p:nvPr/>
        </p:nvSpPr>
        <p:spPr>
          <a:xfrm>
            <a:off x="2055240" y="615453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4"/>
          <p:cNvSpPr/>
          <p:nvPr/>
        </p:nvSpPr>
        <p:spPr>
          <a:xfrm>
            <a:off x="3824404" y="4206465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4"/>
          <p:cNvSpPr/>
          <p:nvPr/>
        </p:nvSpPr>
        <p:spPr>
          <a:xfrm>
            <a:off x="3466596" y="3610117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14"/>
          <p:cNvSpPr/>
          <p:nvPr/>
        </p:nvSpPr>
        <p:spPr>
          <a:xfrm>
            <a:off x="3088908" y="2954135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14"/>
          <p:cNvSpPr/>
          <p:nvPr/>
        </p:nvSpPr>
        <p:spPr>
          <a:xfrm>
            <a:off x="2353413" y="297401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14"/>
          <p:cNvSpPr/>
          <p:nvPr/>
        </p:nvSpPr>
        <p:spPr>
          <a:xfrm>
            <a:off x="1617917" y="301377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14"/>
          <p:cNvSpPr/>
          <p:nvPr/>
        </p:nvSpPr>
        <p:spPr>
          <a:xfrm>
            <a:off x="902299" y="3041375"/>
            <a:ext cx="528935" cy="511796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14"/>
          <p:cNvSpPr/>
          <p:nvPr/>
        </p:nvSpPr>
        <p:spPr>
          <a:xfrm>
            <a:off x="2393170" y="5498552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14"/>
          <p:cNvSpPr/>
          <p:nvPr/>
        </p:nvSpPr>
        <p:spPr>
          <a:xfrm>
            <a:off x="2750977" y="4882325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14"/>
          <p:cNvSpPr/>
          <p:nvPr/>
        </p:nvSpPr>
        <p:spPr>
          <a:xfrm>
            <a:off x="2353414" y="42661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14"/>
          <p:cNvSpPr/>
          <p:nvPr/>
        </p:nvSpPr>
        <p:spPr>
          <a:xfrm>
            <a:off x="1617918" y="42661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14"/>
          <p:cNvSpPr/>
          <p:nvPr/>
        </p:nvSpPr>
        <p:spPr>
          <a:xfrm>
            <a:off x="942057" y="553830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14"/>
          <p:cNvSpPr/>
          <p:nvPr/>
        </p:nvSpPr>
        <p:spPr>
          <a:xfrm>
            <a:off x="564371" y="4941961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14"/>
          <p:cNvSpPr/>
          <p:nvPr/>
        </p:nvSpPr>
        <p:spPr>
          <a:xfrm>
            <a:off x="166806" y="430585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14"/>
          <p:cNvSpPr/>
          <p:nvPr/>
        </p:nvSpPr>
        <p:spPr>
          <a:xfrm>
            <a:off x="337931" y="1284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14"/>
          <p:cNvSpPr/>
          <p:nvPr/>
        </p:nvSpPr>
        <p:spPr>
          <a:xfrm>
            <a:off x="4558619" y="42263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14"/>
          <p:cNvSpPr/>
          <p:nvPr/>
        </p:nvSpPr>
        <p:spPr>
          <a:xfrm>
            <a:off x="4916429" y="3570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14"/>
          <p:cNvSpPr/>
          <p:nvPr/>
        </p:nvSpPr>
        <p:spPr>
          <a:xfrm>
            <a:off x="4518863" y="293425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14"/>
          <p:cNvSpPr/>
          <p:nvPr/>
        </p:nvSpPr>
        <p:spPr>
          <a:xfrm>
            <a:off x="3803246" y="295413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14"/>
          <p:cNvSpPr/>
          <p:nvPr/>
        </p:nvSpPr>
        <p:spPr>
          <a:xfrm>
            <a:off x="4498985" y="166204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14"/>
          <p:cNvSpPr/>
          <p:nvPr/>
        </p:nvSpPr>
        <p:spPr>
          <a:xfrm>
            <a:off x="4141177" y="231803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14"/>
          <p:cNvSpPr/>
          <p:nvPr/>
        </p:nvSpPr>
        <p:spPr>
          <a:xfrm>
            <a:off x="3425559" y="23379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14"/>
          <p:cNvSpPr/>
          <p:nvPr/>
        </p:nvSpPr>
        <p:spPr>
          <a:xfrm>
            <a:off x="2690064" y="2357787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14"/>
          <p:cNvSpPr/>
          <p:nvPr/>
        </p:nvSpPr>
        <p:spPr>
          <a:xfrm>
            <a:off x="1954568" y="237766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14"/>
          <p:cNvSpPr/>
          <p:nvPr/>
        </p:nvSpPr>
        <p:spPr>
          <a:xfrm>
            <a:off x="1238951" y="237766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14"/>
          <p:cNvSpPr/>
          <p:nvPr/>
        </p:nvSpPr>
        <p:spPr>
          <a:xfrm>
            <a:off x="6009732" y="41667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14"/>
          <p:cNvSpPr/>
          <p:nvPr/>
        </p:nvSpPr>
        <p:spPr>
          <a:xfrm>
            <a:off x="5274237" y="420646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14"/>
          <p:cNvSpPr/>
          <p:nvPr/>
        </p:nvSpPr>
        <p:spPr>
          <a:xfrm>
            <a:off x="5313995" y="545879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14"/>
          <p:cNvSpPr/>
          <p:nvPr/>
        </p:nvSpPr>
        <p:spPr>
          <a:xfrm>
            <a:off x="4956185" y="484257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14"/>
          <p:cNvSpPr/>
          <p:nvPr/>
        </p:nvSpPr>
        <p:spPr>
          <a:xfrm>
            <a:off x="4578498" y="545879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14"/>
          <p:cNvSpPr/>
          <p:nvPr/>
        </p:nvSpPr>
        <p:spPr>
          <a:xfrm>
            <a:off x="3127385" y="549855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14"/>
          <p:cNvSpPr/>
          <p:nvPr/>
        </p:nvSpPr>
        <p:spPr>
          <a:xfrm>
            <a:off x="3465316" y="486244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14"/>
          <p:cNvSpPr/>
          <p:nvPr/>
        </p:nvSpPr>
        <p:spPr>
          <a:xfrm>
            <a:off x="1994325" y="48823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14"/>
          <p:cNvSpPr/>
          <p:nvPr/>
        </p:nvSpPr>
        <p:spPr>
          <a:xfrm>
            <a:off x="3087629" y="424622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14"/>
          <p:cNvSpPr/>
          <p:nvPr/>
        </p:nvSpPr>
        <p:spPr>
          <a:xfrm>
            <a:off x="2709942" y="362999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14"/>
          <p:cNvSpPr/>
          <p:nvPr/>
        </p:nvSpPr>
        <p:spPr>
          <a:xfrm>
            <a:off x="1318465" y="617441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14"/>
          <p:cNvSpPr/>
          <p:nvPr/>
        </p:nvSpPr>
        <p:spPr>
          <a:xfrm>
            <a:off x="1656395" y="55184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14"/>
          <p:cNvSpPr/>
          <p:nvPr/>
        </p:nvSpPr>
        <p:spPr>
          <a:xfrm>
            <a:off x="1298586" y="49022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14"/>
          <p:cNvSpPr/>
          <p:nvPr/>
        </p:nvSpPr>
        <p:spPr>
          <a:xfrm>
            <a:off x="901021" y="428597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14"/>
          <p:cNvSpPr/>
          <p:nvPr/>
        </p:nvSpPr>
        <p:spPr>
          <a:xfrm>
            <a:off x="1994325" y="364987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14"/>
          <p:cNvSpPr/>
          <p:nvPr/>
        </p:nvSpPr>
        <p:spPr>
          <a:xfrm>
            <a:off x="1238952" y="364987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14"/>
          <p:cNvSpPr/>
          <p:nvPr/>
        </p:nvSpPr>
        <p:spPr>
          <a:xfrm>
            <a:off x="503456" y="364987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14"/>
          <p:cNvSpPr/>
          <p:nvPr/>
        </p:nvSpPr>
        <p:spPr>
          <a:xfrm>
            <a:off x="5835230" y="70358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14"/>
          <p:cNvSpPr/>
          <p:nvPr/>
        </p:nvSpPr>
        <p:spPr>
          <a:xfrm>
            <a:off x="4980463" y="6101602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14"/>
          <p:cNvSpPr/>
          <p:nvPr/>
        </p:nvSpPr>
        <p:spPr>
          <a:xfrm>
            <a:off x="4244968" y="61214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14"/>
          <p:cNvSpPr/>
          <p:nvPr/>
        </p:nvSpPr>
        <p:spPr>
          <a:xfrm>
            <a:off x="4205211" y="48691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14"/>
          <p:cNvSpPr/>
          <p:nvPr/>
        </p:nvSpPr>
        <p:spPr>
          <a:xfrm>
            <a:off x="3847402" y="5525132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14"/>
          <p:cNvSpPr/>
          <p:nvPr/>
        </p:nvSpPr>
        <p:spPr>
          <a:xfrm>
            <a:off x="3489594" y="6141357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14"/>
          <p:cNvSpPr/>
          <p:nvPr/>
        </p:nvSpPr>
        <p:spPr>
          <a:xfrm>
            <a:off x="5834513" y="62606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14"/>
          <p:cNvSpPr/>
          <p:nvPr/>
        </p:nvSpPr>
        <p:spPr>
          <a:xfrm>
            <a:off x="4602060" y="675758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14"/>
          <p:cNvSpPr/>
          <p:nvPr/>
        </p:nvSpPr>
        <p:spPr>
          <a:xfrm>
            <a:off x="3886443" y="675758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14"/>
          <p:cNvSpPr/>
          <p:nvPr/>
        </p:nvSpPr>
        <p:spPr>
          <a:xfrm>
            <a:off x="3131069" y="679734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14"/>
          <p:cNvSpPr/>
          <p:nvPr/>
        </p:nvSpPr>
        <p:spPr>
          <a:xfrm>
            <a:off x="2395574" y="679734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14"/>
          <p:cNvSpPr txBox="1"/>
          <p:nvPr/>
        </p:nvSpPr>
        <p:spPr>
          <a:xfrm>
            <a:off x="464494" y="8154594"/>
            <a:ext cx="1911300" cy="6996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/>
              <a:t>Jogador 2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/>
              <a:t>______________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4"/>
          <p:cNvSpPr/>
          <p:nvPr/>
        </p:nvSpPr>
        <p:spPr>
          <a:xfrm>
            <a:off x="4202090" y="359023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14"/>
          <p:cNvSpPr/>
          <p:nvPr/>
        </p:nvSpPr>
        <p:spPr>
          <a:xfrm>
            <a:off x="4877953" y="233790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14"/>
          <p:cNvSpPr/>
          <p:nvPr/>
        </p:nvSpPr>
        <p:spPr>
          <a:xfrm>
            <a:off x="3784647" y="1701805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14"/>
          <p:cNvSpPr/>
          <p:nvPr/>
        </p:nvSpPr>
        <p:spPr>
          <a:xfrm>
            <a:off x="3049152" y="170180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4"/>
          <p:cNvSpPr/>
          <p:nvPr/>
        </p:nvSpPr>
        <p:spPr>
          <a:xfrm>
            <a:off x="2333534" y="170180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14"/>
          <p:cNvSpPr/>
          <p:nvPr/>
        </p:nvSpPr>
        <p:spPr>
          <a:xfrm>
            <a:off x="1578162" y="172168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4"/>
          <p:cNvSpPr/>
          <p:nvPr/>
        </p:nvSpPr>
        <p:spPr>
          <a:xfrm>
            <a:off x="5653203" y="35504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14"/>
          <p:cNvSpPr/>
          <p:nvPr/>
        </p:nvSpPr>
        <p:spPr>
          <a:xfrm>
            <a:off x="5275516" y="2954135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14"/>
          <p:cNvSpPr/>
          <p:nvPr/>
        </p:nvSpPr>
        <p:spPr>
          <a:xfrm>
            <a:off x="5653203" y="4822691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14"/>
          <p:cNvSpPr/>
          <p:nvPr/>
        </p:nvSpPr>
        <p:spPr>
          <a:xfrm>
            <a:off x="2770857" y="6154535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14"/>
          <p:cNvSpPr/>
          <p:nvPr/>
        </p:nvSpPr>
        <p:spPr>
          <a:xfrm>
            <a:off x="1697430" y="6830395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14"/>
          <p:cNvSpPr/>
          <p:nvPr/>
        </p:nvSpPr>
        <p:spPr>
          <a:xfrm>
            <a:off x="2055240" y="613465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4"/>
          <p:cNvSpPr/>
          <p:nvPr/>
        </p:nvSpPr>
        <p:spPr>
          <a:xfrm>
            <a:off x="3824404" y="4206465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4"/>
          <p:cNvSpPr/>
          <p:nvPr/>
        </p:nvSpPr>
        <p:spPr>
          <a:xfrm>
            <a:off x="3466596" y="3610117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14"/>
          <p:cNvSpPr/>
          <p:nvPr/>
        </p:nvSpPr>
        <p:spPr>
          <a:xfrm>
            <a:off x="3069030" y="297401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14"/>
          <p:cNvSpPr/>
          <p:nvPr/>
        </p:nvSpPr>
        <p:spPr>
          <a:xfrm>
            <a:off x="2353413" y="30137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14"/>
          <p:cNvSpPr/>
          <p:nvPr/>
        </p:nvSpPr>
        <p:spPr>
          <a:xfrm>
            <a:off x="1617917" y="301377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14"/>
          <p:cNvSpPr/>
          <p:nvPr/>
        </p:nvSpPr>
        <p:spPr>
          <a:xfrm>
            <a:off x="922177" y="3061253"/>
            <a:ext cx="528935" cy="511796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14"/>
          <p:cNvSpPr/>
          <p:nvPr/>
        </p:nvSpPr>
        <p:spPr>
          <a:xfrm>
            <a:off x="2393170" y="5498552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14"/>
          <p:cNvSpPr/>
          <p:nvPr/>
        </p:nvSpPr>
        <p:spPr>
          <a:xfrm>
            <a:off x="2731099" y="4882325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14"/>
          <p:cNvSpPr/>
          <p:nvPr/>
        </p:nvSpPr>
        <p:spPr>
          <a:xfrm>
            <a:off x="2353414" y="4246222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14"/>
          <p:cNvSpPr/>
          <p:nvPr/>
        </p:nvSpPr>
        <p:spPr>
          <a:xfrm>
            <a:off x="1637796" y="428597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14"/>
          <p:cNvSpPr/>
          <p:nvPr/>
        </p:nvSpPr>
        <p:spPr>
          <a:xfrm>
            <a:off x="942057" y="553830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14"/>
          <p:cNvSpPr/>
          <p:nvPr/>
        </p:nvSpPr>
        <p:spPr>
          <a:xfrm>
            <a:off x="564371" y="4941961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14"/>
          <p:cNvSpPr/>
          <p:nvPr/>
        </p:nvSpPr>
        <p:spPr>
          <a:xfrm>
            <a:off x="186684" y="430585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14"/>
          <p:cNvSpPr/>
          <p:nvPr/>
        </p:nvSpPr>
        <p:spPr>
          <a:xfrm>
            <a:off x="4558619" y="42263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14"/>
          <p:cNvSpPr/>
          <p:nvPr/>
        </p:nvSpPr>
        <p:spPr>
          <a:xfrm>
            <a:off x="4936307" y="3570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14"/>
          <p:cNvSpPr/>
          <p:nvPr/>
        </p:nvSpPr>
        <p:spPr>
          <a:xfrm>
            <a:off x="4538741" y="295413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14"/>
          <p:cNvSpPr/>
          <p:nvPr/>
        </p:nvSpPr>
        <p:spPr>
          <a:xfrm>
            <a:off x="3803246" y="295413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14"/>
          <p:cNvSpPr/>
          <p:nvPr/>
        </p:nvSpPr>
        <p:spPr>
          <a:xfrm>
            <a:off x="4498985" y="16819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14"/>
          <p:cNvSpPr/>
          <p:nvPr/>
        </p:nvSpPr>
        <p:spPr>
          <a:xfrm>
            <a:off x="4141177" y="231803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14"/>
          <p:cNvSpPr/>
          <p:nvPr/>
        </p:nvSpPr>
        <p:spPr>
          <a:xfrm>
            <a:off x="3425559" y="23379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14"/>
          <p:cNvSpPr/>
          <p:nvPr/>
        </p:nvSpPr>
        <p:spPr>
          <a:xfrm>
            <a:off x="2690064" y="23379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14"/>
          <p:cNvSpPr/>
          <p:nvPr/>
        </p:nvSpPr>
        <p:spPr>
          <a:xfrm>
            <a:off x="1954568" y="2357787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14"/>
          <p:cNvSpPr/>
          <p:nvPr/>
        </p:nvSpPr>
        <p:spPr>
          <a:xfrm>
            <a:off x="1238951" y="237766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14"/>
          <p:cNvSpPr/>
          <p:nvPr/>
        </p:nvSpPr>
        <p:spPr>
          <a:xfrm>
            <a:off x="6049488" y="4186587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14"/>
          <p:cNvSpPr/>
          <p:nvPr/>
        </p:nvSpPr>
        <p:spPr>
          <a:xfrm>
            <a:off x="5274237" y="420646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14"/>
          <p:cNvSpPr/>
          <p:nvPr/>
        </p:nvSpPr>
        <p:spPr>
          <a:xfrm>
            <a:off x="5294116" y="545879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14"/>
          <p:cNvSpPr/>
          <p:nvPr/>
        </p:nvSpPr>
        <p:spPr>
          <a:xfrm>
            <a:off x="4916429" y="484257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14"/>
          <p:cNvSpPr/>
          <p:nvPr/>
        </p:nvSpPr>
        <p:spPr>
          <a:xfrm>
            <a:off x="4578498" y="547867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14"/>
          <p:cNvSpPr/>
          <p:nvPr/>
        </p:nvSpPr>
        <p:spPr>
          <a:xfrm>
            <a:off x="3127385" y="551843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14"/>
          <p:cNvSpPr/>
          <p:nvPr/>
        </p:nvSpPr>
        <p:spPr>
          <a:xfrm>
            <a:off x="3485194" y="484257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14"/>
          <p:cNvSpPr/>
          <p:nvPr/>
        </p:nvSpPr>
        <p:spPr>
          <a:xfrm>
            <a:off x="2053959" y="49022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14"/>
          <p:cNvSpPr/>
          <p:nvPr/>
        </p:nvSpPr>
        <p:spPr>
          <a:xfrm>
            <a:off x="3087629" y="426609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14"/>
          <p:cNvSpPr/>
          <p:nvPr/>
        </p:nvSpPr>
        <p:spPr>
          <a:xfrm>
            <a:off x="2709942" y="362999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14"/>
          <p:cNvSpPr/>
          <p:nvPr/>
        </p:nvSpPr>
        <p:spPr>
          <a:xfrm>
            <a:off x="1298587" y="617441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14"/>
          <p:cNvSpPr/>
          <p:nvPr/>
        </p:nvSpPr>
        <p:spPr>
          <a:xfrm>
            <a:off x="1656395" y="551842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14"/>
          <p:cNvSpPr/>
          <p:nvPr/>
        </p:nvSpPr>
        <p:spPr>
          <a:xfrm>
            <a:off x="1298586" y="49022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14"/>
          <p:cNvSpPr/>
          <p:nvPr/>
        </p:nvSpPr>
        <p:spPr>
          <a:xfrm>
            <a:off x="920899" y="428597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14"/>
          <p:cNvSpPr/>
          <p:nvPr/>
        </p:nvSpPr>
        <p:spPr>
          <a:xfrm>
            <a:off x="2014203" y="364987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14"/>
          <p:cNvSpPr/>
          <p:nvPr/>
        </p:nvSpPr>
        <p:spPr>
          <a:xfrm>
            <a:off x="1278708" y="366975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14"/>
          <p:cNvSpPr/>
          <p:nvPr/>
        </p:nvSpPr>
        <p:spPr>
          <a:xfrm>
            <a:off x="523334" y="364987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14"/>
          <p:cNvSpPr/>
          <p:nvPr/>
        </p:nvSpPr>
        <p:spPr>
          <a:xfrm>
            <a:off x="4940707" y="6101602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14"/>
          <p:cNvSpPr/>
          <p:nvPr/>
        </p:nvSpPr>
        <p:spPr>
          <a:xfrm>
            <a:off x="4225090" y="6101602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14"/>
          <p:cNvSpPr/>
          <p:nvPr/>
        </p:nvSpPr>
        <p:spPr>
          <a:xfrm>
            <a:off x="4205211" y="48691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14"/>
          <p:cNvSpPr/>
          <p:nvPr/>
        </p:nvSpPr>
        <p:spPr>
          <a:xfrm>
            <a:off x="3847402" y="5525132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14"/>
          <p:cNvSpPr/>
          <p:nvPr/>
        </p:nvSpPr>
        <p:spPr>
          <a:xfrm>
            <a:off x="3449839" y="612148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14"/>
          <p:cNvSpPr/>
          <p:nvPr/>
        </p:nvSpPr>
        <p:spPr>
          <a:xfrm>
            <a:off x="4602060" y="679734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14"/>
          <p:cNvSpPr/>
          <p:nvPr/>
        </p:nvSpPr>
        <p:spPr>
          <a:xfrm>
            <a:off x="3866565" y="679734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14"/>
          <p:cNvSpPr/>
          <p:nvPr/>
        </p:nvSpPr>
        <p:spPr>
          <a:xfrm>
            <a:off x="3131069" y="681721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14"/>
          <p:cNvSpPr/>
          <p:nvPr/>
        </p:nvSpPr>
        <p:spPr>
          <a:xfrm>
            <a:off x="2415452" y="683709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CaixaDeTexto 259"/>
          <p:cNvSpPr txBox="1"/>
          <p:nvPr/>
        </p:nvSpPr>
        <p:spPr>
          <a:xfrm>
            <a:off x="258418" y="894522"/>
            <a:ext cx="9740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/>
              <a:t>4</a:t>
            </a:r>
          </a:p>
          <a:p>
            <a:r>
              <a:rPr lang="pt-PT" sz="3200" b="1" dirty="0"/>
              <a:t>12</a:t>
            </a:r>
          </a:p>
          <a:p>
            <a:r>
              <a:rPr lang="pt-PT" sz="3200" b="1" dirty="0"/>
              <a:t>15</a:t>
            </a:r>
          </a:p>
        </p:txBody>
      </p:sp>
      <p:sp>
        <p:nvSpPr>
          <p:cNvPr id="261" name="CaixaDeTexto 260"/>
          <p:cNvSpPr txBox="1"/>
          <p:nvPr/>
        </p:nvSpPr>
        <p:spPr>
          <a:xfrm>
            <a:off x="397566" y="6255027"/>
            <a:ext cx="9740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/>
              <a:t>1</a:t>
            </a:r>
          </a:p>
          <a:p>
            <a:r>
              <a:rPr lang="pt-PT" sz="3200" b="1" dirty="0"/>
              <a:t>3</a:t>
            </a:r>
          </a:p>
          <a:p>
            <a:r>
              <a:rPr lang="pt-PT" sz="3200" b="1" dirty="0"/>
              <a:t>3</a:t>
            </a:r>
          </a:p>
          <a:p>
            <a:r>
              <a:rPr lang="pt-PT" sz="3200" b="1" dirty="0"/>
              <a:t>4</a:t>
            </a:r>
          </a:p>
          <a:p>
            <a:r>
              <a:rPr lang="pt-PT" sz="3200" b="1" dirty="0"/>
              <a:t>19</a:t>
            </a:r>
          </a:p>
        </p:txBody>
      </p:sp>
      <p:sp>
        <p:nvSpPr>
          <p:cNvPr id="262" name="CaixaDeTexto 261"/>
          <p:cNvSpPr txBox="1"/>
          <p:nvPr/>
        </p:nvSpPr>
        <p:spPr>
          <a:xfrm>
            <a:off x="4055165" y="808384"/>
            <a:ext cx="2802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/>
              <a:t>12 </a:t>
            </a:r>
            <a:r>
              <a:rPr lang="pt-PT" sz="2800" b="1" dirty="0"/>
              <a:t>X</a:t>
            </a:r>
            <a:r>
              <a:rPr lang="pt-PT" sz="3200" b="1" dirty="0"/>
              <a:t>15 = 180</a:t>
            </a:r>
          </a:p>
        </p:txBody>
      </p:sp>
      <p:sp>
        <p:nvSpPr>
          <p:cNvPr id="263" name="CaixaDeTexto 262"/>
          <p:cNvSpPr txBox="1"/>
          <p:nvPr/>
        </p:nvSpPr>
        <p:spPr>
          <a:xfrm>
            <a:off x="4055166" y="744614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/>
              <a:t>19 </a:t>
            </a:r>
            <a:r>
              <a:rPr lang="pt-PT" sz="2800" b="1" dirty="0"/>
              <a:t>X</a:t>
            </a:r>
            <a:r>
              <a:rPr lang="pt-PT" sz="3200" b="1" dirty="0"/>
              <a:t>4 = 76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" grpId="0"/>
      <p:bldP spid="261" grpId="0"/>
      <p:bldP spid="262" grpId="0"/>
      <p:bldP spid="2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4"/>
          <p:cNvSpPr txBox="1"/>
          <p:nvPr/>
        </p:nvSpPr>
        <p:spPr>
          <a:xfrm>
            <a:off x="4343864" y="250044"/>
            <a:ext cx="1911300" cy="6996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PT"/>
              <a:t>Jogador 1</a:t>
            </a:r>
            <a:endParaRPr/>
          </a:p>
          <a:p>
            <a:pPr algn="ctr"/>
            <a:r>
              <a:rPr lang="pt-PT"/>
              <a:t>______________</a:t>
            </a:r>
            <a:endParaRPr/>
          </a:p>
        </p:txBody>
      </p:sp>
      <p:sp>
        <p:nvSpPr>
          <p:cNvPr id="350" name="Google Shape;350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14"/>
          <p:cNvSpPr/>
          <p:nvPr/>
        </p:nvSpPr>
        <p:spPr>
          <a:xfrm>
            <a:off x="385465" y="21788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14"/>
          <p:cNvSpPr/>
          <p:nvPr/>
        </p:nvSpPr>
        <p:spPr>
          <a:xfrm>
            <a:off x="4177169" y="359023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14"/>
          <p:cNvSpPr/>
          <p:nvPr/>
        </p:nvSpPr>
        <p:spPr>
          <a:xfrm>
            <a:off x="4877953" y="233790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14"/>
          <p:cNvSpPr/>
          <p:nvPr/>
        </p:nvSpPr>
        <p:spPr>
          <a:xfrm>
            <a:off x="3779604" y="1714265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14"/>
          <p:cNvSpPr/>
          <p:nvPr/>
        </p:nvSpPr>
        <p:spPr>
          <a:xfrm>
            <a:off x="3063987" y="174779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4"/>
          <p:cNvSpPr/>
          <p:nvPr/>
        </p:nvSpPr>
        <p:spPr>
          <a:xfrm>
            <a:off x="2321073" y="1726727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14"/>
          <p:cNvSpPr/>
          <p:nvPr/>
        </p:nvSpPr>
        <p:spPr>
          <a:xfrm>
            <a:off x="1563327" y="1746605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4"/>
          <p:cNvSpPr/>
          <p:nvPr/>
        </p:nvSpPr>
        <p:spPr>
          <a:xfrm>
            <a:off x="5620865" y="359142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14"/>
          <p:cNvSpPr/>
          <p:nvPr/>
        </p:nvSpPr>
        <p:spPr>
          <a:xfrm>
            <a:off x="5251782" y="29677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14"/>
          <p:cNvSpPr/>
          <p:nvPr/>
        </p:nvSpPr>
        <p:spPr>
          <a:xfrm>
            <a:off x="5723816" y="488469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14"/>
          <p:cNvSpPr/>
          <p:nvPr/>
        </p:nvSpPr>
        <p:spPr>
          <a:xfrm>
            <a:off x="2778275" y="615572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14"/>
          <p:cNvSpPr/>
          <p:nvPr/>
        </p:nvSpPr>
        <p:spPr>
          <a:xfrm>
            <a:off x="1677551" y="6830397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14"/>
          <p:cNvSpPr/>
          <p:nvPr/>
        </p:nvSpPr>
        <p:spPr>
          <a:xfrm>
            <a:off x="2041593" y="6161951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4"/>
          <p:cNvSpPr/>
          <p:nvPr/>
        </p:nvSpPr>
        <p:spPr>
          <a:xfrm>
            <a:off x="3824404" y="4206465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4"/>
          <p:cNvSpPr/>
          <p:nvPr/>
        </p:nvSpPr>
        <p:spPr>
          <a:xfrm>
            <a:off x="3481432" y="3610117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14"/>
          <p:cNvSpPr/>
          <p:nvPr/>
        </p:nvSpPr>
        <p:spPr>
          <a:xfrm>
            <a:off x="3049152" y="30137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14"/>
          <p:cNvSpPr/>
          <p:nvPr/>
        </p:nvSpPr>
        <p:spPr>
          <a:xfrm>
            <a:off x="2353413" y="30137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14"/>
          <p:cNvSpPr/>
          <p:nvPr/>
        </p:nvSpPr>
        <p:spPr>
          <a:xfrm>
            <a:off x="1617917" y="301377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14"/>
          <p:cNvSpPr/>
          <p:nvPr/>
        </p:nvSpPr>
        <p:spPr>
          <a:xfrm>
            <a:off x="922177" y="3061253"/>
            <a:ext cx="528935" cy="511796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14"/>
          <p:cNvSpPr/>
          <p:nvPr/>
        </p:nvSpPr>
        <p:spPr>
          <a:xfrm>
            <a:off x="2406818" y="55406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14"/>
          <p:cNvSpPr/>
          <p:nvPr/>
        </p:nvSpPr>
        <p:spPr>
          <a:xfrm>
            <a:off x="2724868" y="485740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14"/>
          <p:cNvSpPr/>
          <p:nvPr/>
        </p:nvSpPr>
        <p:spPr>
          <a:xfrm>
            <a:off x="2393170" y="4246222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14"/>
          <p:cNvSpPr/>
          <p:nvPr/>
        </p:nvSpPr>
        <p:spPr>
          <a:xfrm>
            <a:off x="1657674" y="4246222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14"/>
          <p:cNvSpPr/>
          <p:nvPr/>
        </p:nvSpPr>
        <p:spPr>
          <a:xfrm>
            <a:off x="907344" y="5566791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14"/>
          <p:cNvSpPr/>
          <p:nvPr/>
        </p:nvSpPr>
        <p:spPr>
          <a:xfrm>
            <a:off x="555766" y="492831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14"/>
          <p:cNvSpPr/>
          <p:nvPr/>
        </p:nvSpPr>
        <p:spPr>
          <a:xfrm>
            <a:off x="178080" y="430585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14"/>
          <p:cNvSpPr/>
          <p:nvPr/>
        </p:nvSpPr>
        <p:spPr>
          <a:xfrm>
            <a:off x="364308" y="14831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14"/>
          <p:cNvSpPr/>
          <p:nvPr/>
        </p:nvSpPr>
        <p:spPr>
          <a:xfrm>
            <a:off x="4621815" y="421269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14"/>
          <p:cNvSpPr/>
          <p:nvPr/>
        </p:nvSpPr>
        <p:spPr>
          <a:xfrm>
            <a:off x="4568411" y="295294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14"/>
          <p:cNvSpPr/>
          <p:nvPr/>
        </p:nvSpPr>
        <p:spPr>
          <a:xfrm>
            <a:off x="3839147" y="297401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14"/>
          <p:cNvSpPr/>
          <p:nvPr/>
        </p:nvSpPr>
        <p:spPr>
          <a:xfrm>
            <a:off x="4527468" y="170803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14"/>
          <p:cNvSpPr/>
          <p:nvPr/>
        </p:nvSpPr>
        <p:spPr>
          <a:xfrm>
            <a:off x="4183307" y="235778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14"/>
          <p:cNvSpPr/>
          <p:nvPr/>
        </p:nvSpPr>
        <p:spPr>
          <a:xfrm>
            <a:off x="2690064" y="237766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14"/>
          <p:cNvSpPr/>
          <p:nvPr/>
        </p:nvSpPr>
        <p:spPr>
          <a:xfrm>
            <a:off x="1954568" y="23975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14"/>
          <p:cNvSpPr/>
          <p:nvPr/>
        </p:nvSpPr>
        <p:spPr>
          <a:xfrm>
            <a:off x="1238951" y="241742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14"/>
          <p:cNvSpPr/>
          <p:nvPr/>
        </p:nvSpPr>
        <p:spPr>
          <a:xfrm>
            <a:off x="6060467" y="422130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14"/>
          <p:cNvSpPr/>
          <p:nvPr/>
        </p:nvSpPr>
        <p:spPr>
          <a:xfrm>
            <a:off x="5335059" y="547244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14"/>
          <p:cNvSpPr/>
          <p:nvPr/>
        </p:nvSpPr>
        <p:spPr>
          <a:xfrm>
            <a:off x="4979625" y="484257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14"/>
          <p:cNvSpPr/>
          <p:nvPr/>
        </p:nvSpPr>
        <p:spPr>
          <a:xfrm>
            <a:off x="4614398" y="5481047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14"/>
          <p:cNvSpPr/>
          <p:nvPr/>
        </p:nvSpPr>
        <p:spPr>
          <a:xfrm>
            <a:off x="3128572" y="550092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14"/>
          <p:cNvSpPr/>
          <p:nvPr/>
        </p:nvSpPr>
        <p:spPr>
          <a:xfrm>
            <a:off x="3480151" y="487728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14"/>
          <p:cNvSpPr/>
          <p:nvPr/>
        </p:nvSpPr>
        <p:spPr>
          <a:xfrm>
            <a:off x="1994325" y="48823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14"/>
          <p:cNvSpPr/>
          <p:nvPr/>
        </p:nvSpPr>
        <p:spPr>
          <a:xfrm>
            <a:off x="3068938" y="4267287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14"/>
          <p:cNvSpPr/>
          <p:nvPr/>
        </p:nvSpPr>
        <p:spPr>
          <a:xfrm>
            <a:off x="2709942" y="362999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14"/>
          <p:cNvSpPr/>
          <p:nvPr/>
        </p:nvSpPr>
        <p:spPr>
          <a:xfrm>
            <a:off x="1683691" y="554691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14"/>
          <p:cNvSpPr/>
          <p:nvPr/>
        </p:nvSpPr>
        <p:spPr>
          <a:xfrm>
            <a:off x="1298586" y="49022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14"/>
          <p:cNvSpPr/>
          <p:nvPr/>
        </p:nvSpPr>
        <p:spPr>
          <a:xfrm>
            <a:off x="940777" y="428597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14"/>
          <p:cNvSpPr/>
          <p:nvPr/>
        </p:nvSpPr>
        <p:spPr>
          <a:xfrm>
            <a:off x="1278708" y="366975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14"/>
          <p:cNvSpPr/>
          <p:nvPr/>
        </p:nvSpPr>
        <p:spPr>
          <a:xfrm>
            <a:off x="563090" y="364987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14"/>
          <p:cNvSpPr/>
          <p:nvPr/>
        </p:nvSpPr>
        <p:spPr>
          <a:xfrm>
            <a:off x="5308307" y="4233045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14"/>
          <p:cNvSpPr/>
          <p:nvPr/>
        </p:nvSpPr>
        <p:spPr>
          <a:xfrm>
            <a:off x="4902138" y="358952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14"/>
          <p:cNvSpPr/>
          <p:nvPr/>
        </p:nvSpPr>
        <p:spPr>
          <a:xfrm>
            <a:off x="3417499" y="232235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14"/>
          <p:cNvSpPr/>
          <p:nvPr/>
        </p:nvSpPr>
        <p:spPr>
          <a:xfrm>
            <a:off x="1978846" y="361681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14"/>
          <p:cNvSpPr/>
          <p:nvPr/>
        </p:nvSpPr>
        <p:spPr>
          <a:xfrm>
            <a:off x="1301798" y="6176071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14"/>
          <p:cNvSpPr/>
          <p:nvPr/>
        </p:nvSpPr>
        <p:spPr>
          <a:xfrm>
            <a:off x="4969189" y="6136315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14"/>
          <p:cNvSpPr/>
          <p:nvPr/>
        </p:nvSpPr>
        <p:spPr>
          <a:xfrm>
            <a:off x="4225090" y="6123855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14"/>
          <p:cNvSpPr/>
          <p:nvPr/>
        </p:nvSpPr>
        <p:spPr>
          <a:xfrm>
            <a:off x="4213816" y="489644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14"/>
          <p:cNvSpPr/>
          <p:nvPr/>
        </p:nvSpPr>
        <p:spPr>
          <a:xfrm>
            <a:off x="3883303" y="549902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14"/>
          <p:cNvSpPr/>
          <p:nvPr/>
        </p:nvSpPr>
        <p:spPr>
          <a:xfrm>
            <a:off x="3505617" y="615114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14"/>
          <p:cNvSpPr/>
          <p:nvPr/>
        </p:nvSpPr>
        <p:spPr>
          <a:xfrm>
            <a:off x="4624313" y="674631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14"/>
          <p:cNvSpPr/>
          <p:nvPr/>
        </p:nvSpPr>
        <p:spPr>
          <a:xfrm>
            <a:off x="3906322" y="679734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14"/>
          <p:cNvSpPr/>
          <p:nvPr/>
        </p:nvSpPr>
        <p:spPr>
          <a:xfrm>
            <a:off x="3150947" y="679734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14"/>
          <p:cNvSpPr/>
          <p:nvPr/>
        </p:nvSpPr>
        <p:spPr>
          <a:xfrm>
            <a:off x="2415452" y="681721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14"/>
          <p:cNvSpPr txBox="1"/>
          <p:nvPr/>
        </p:nvSpPr>
        <p:spPr>
          <a:xfrm>
            <a:off x="563886" y="8154593"/>
            <a:ext cx="1911300" cy="6996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PT"/>
              <a:t>Jogador 2</a:t>
            </a:r>
            <a:endParaRPr/>
          </a:p>
          <a:p>
            <a:pPr algn="ctr"/>
            <a:r>
              <a:rPr lang="pt-PT"/>
              <a:t>______________</a:t>
            </a:r>
            <a:endParaRPr/>
          </a:p>
        </p:txBody>
      </p:sp>
      <p:sp>
        <p:nvSpPr>
          <p:cNvPr id="260" name="CaixaDeTexto 259"/>
          <p:cNvSpPr txBox="1"/>
          <p:nvPr/>
        </p:nvSpPr>
        <p:spPr>
          <a:xfrm>
            <a:off x="3766774" y="7177829"/>
            <a:ext cx="28028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/>
              <a:t>35 </a:t>
            </a:r>
            <a:r>
              <a:rPr lang="pt-PT" sz="2800" b="1" dirty="0"/>
              <a:t>X</a:t>
            </a:r>
            <a:r>
              <a:rPr lang="pt-PT" sz="5400" b="1" dirty="0">
                <a:latin typeface="Lucida Sans Unicode"/>
                <a:cs typeface="Lucida Sans Unicode"/>
              </a:rPr>
              <a:t>□</a:t>
            </a:r>
            <a:r>
              <a:rPr lang="pt-PT" sz="3200" b="1" dirty="0"/>
              <a:t>= </a:t>
            </a:r>
            <a:r>
              <a:rPr lang="pt-PT" sz="5400" b="1" dirty="0">
                <a:latin typeface="Lucida Sans Unicode"/>
                <a:cs typeface="Lucida Sans Unicode"/>
              </a:rPr>
              <a:t>□</a:t>
            </a:r>
            <a:endParaRPr lang="pt-PT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152939" y="450576"/>
            <a:ext cx="2941983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t-PT" sz="7200" b="1" dirty="0">
                <a:solidFill>
                  <a:schemeClr val="bg1"/>
                </a:solidFill>
              </a:rPr>
              <a:t>3 </a:t>
            </a:r>
            <a:r>
              <a:rPr lang="pt-PT" sz="4000" b="1" dirty="0">
                <a:solidFill>
                  <a:schemeClr val="bg1"/>
                </a:solidFill>
              </a:rPr>
              <a:t>X</a:t>
            </a:r>
            <a:r>
              <a:rPr lang="pt-PT" sz="7200" b="1" dirty="0">
                <a:solidFill>
                  <a:schemeClr val="bg1"/>
                </a:solidFill>
              </a:rPr>
              <a:t> 8 =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063488" y="3087757"/>
            <a:ext cx="3508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/>
              <a:t>12 </a:t>
            </a:r>
            <a:r>
              <a:rPr lang="pt-PT" sz="4000" b="1" dirty="0"/>
              <a:t>X</a:t>
            </a:r>
            <a:r>
              <a:rPr lang="pt-PT" sz="7200" b="1" dirty="0"/>
              <a:t> 2 =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4068418" y="443949"/>
            <a:ext cx="1457740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t-PT" sz="7200" b="1" dirty="0">
                <a:solidFill>
                  <a:schemeClr val="bg1"/>
                </a:solidFill>
              </a:rPr>
              <a:t>24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237385" y="3041375"/>
            <a:ext cx="12688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/>
              <a:t>24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305339" y="1736022"/>
            <a:ext cx="2941983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t-PT" sz="7200" b="1" dirty="0">
                <a:solidFill>
                  <a:schemeClr val="bg1"/>
                </a:solidFill>
              </a:rPr>
              <a:t>7 </a:t>
            </a:r>
            <a:r>
              <a:rPr lang="pt-PT" sz="4000" b="1" dirty="0">
                <a:solidFill>
                  <a:schemeClr val="bg1"/>
                </a:solidFill>
              </a:rPr>
              <a:t>X</a:t>
            </a:r>
            <a:r>
              <a:rPr lang="pt-PT" sz="7200" b="1" dirty="0">
                <a:solidFill>
                  <a:schemeClr val="bg1"/>
                </a:solidFill>
              </a:rPr>
              <a:t> 8 =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215888" y="4373203"/>
            <a:ext cx="3508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/>
              <a:t>41 </a:t>
            </a:r>
            <a:r>
              <a:rPr lang="pt-PT" sz="4000" b="1" dirty="0"/>
              <a:t>X</a:t>
            </a:r>
            <a:r>
              <a:rPr lang="pt-PT" sz="7200" b="1" dirty="0"/>
              <a:t> 1 =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4220818" y="1729395"/>
            <a:ext cx="1457740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t-PT" sz="7200" b="1" dirty="0">
                <a:solidFill>
                  <a:schemeClr val="bg1"/>
                </a:solidFill>
              </a:rPr>
              <a:t>56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4389785" y="4326821"/>
            <a:ext cx="12688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/>
              <a:t>41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798445" y="6182140"/>
            <a:ext cx="3508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/>
              <a:t>30 </a:t>
            </a:r>
            <a:r>
              <a:rPr lang="pt-PT" sz="4000" b="1" dirty="0"/>
              <a:t>X</a:t>
            </a:r>
            <a:r>
              <a:rPr lang="pt-PT" sz="7200" b="1" dirty="0"/>
              <a:t> 0 =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3972342" y="6135758"/>
            <a:ext cx="12688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/>
              <a:t>0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950845" y="7467586"/>
            <a:ext cx="3508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/>
              <a:t>31 </a:t>
            </a:r>
            <a:r>
              <a:rPr lang="pt-PT" sz="4000" b="1" dirty="0"/>
              <a:t>X</a:t>
            </a:r>
            <a:r>
              <a:rPr lang="pt-PT" sz="7200" b="1" dirty="0"/>
              <a:t> 1 =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4124742" y="7421204"/>
            <a:ext cx="12688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/>
              <a:t>31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" presetClass="exit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" presetClass="exit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4" presetClass="exit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/>
      <p:bldP spid="5" grpId="1"/>
      <p:bldP spid="5" grpId="2"/>
      <p:bldP spid="6" grpId="0" animBg="1"/>
      <p:bldP spid="6" grpId="1" animBg="1"/>
      <p:bldP spid="8" grpId="0"/>
      <p:bldP spid="8" grpId="1"/>
      <p:bldP spid="8" grpId="2"/>
      <p:bldP spid="9" grpId="0" animBg="1"/>
      <p:bldP spid="9" grpId="1" animBg="1"/>
      <p:bldP spid="10" grpId="0"/>
      <p:bldP spid="10" grpId="1"/>
      <p:bldP spid="10" grpId="2"/>
      <p:bldP spid="11" grpId="0" animBg="1"/>
      <p:bldP spid="11" grpId="1" animBg="1"/>
      <p:bldP spid="12" grpId="0"/>
      <p:bldP spid="12" grpId="1"/>
      <p:bldP spid="13" grpId="0"/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4"/>
          <p:cNvSpPr txBox="1"/>
          <p:nvPr/>
        </p:nvSpPr>
        <p:spPr>
          <a:xfrm>
            <a:off x="4356288" y="270750"/>
            <a:ext cx="1911300" cy="6996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PT"/>
              <a:t>Jogador 1</a:t>
            </a:r>
            <a:endParaRPr/>
          </a:p>
          <a:p>
            <a:pPr algn="ctr"/>
            <a:r>
              <a:rPr lang="pt-PT"/>
              <a:t>______________</a:t>
            </a:r>
            <a:endParaRPr/>
          </a:p>
        </p:txBody>
      </p:sp>
      <p:sp>
        <p:nvSpPr>
          <p:cNvPr id="350" name="Google Shape;350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14"/>
          <p:cNvSpPr/>
          <p:nvPr/>
        </p:nvSpPr>
        <p:spPr>
          <a:xfrm>
            <a:off x="330800" y="205630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14"/>
          <p:cNvSpPr/>
          <p:nvPr/>
        </p:nvSpPr>
        <p:spPr>
          <a:xfrm>
            <a:off x="4179728" y="359023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14"/>
          <p:cNvSpPr/>
          <p:nvPr/>
        </p:nvSpPr>
        <p:spPr>
          <a:xfrm>
            <a:off x="4897003" y="231885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14"/>
          <p:cNvSpPr/>
          <p:nvPr/>
        </p:nvSpPr>
        <p:spPr>
          <a:xfrm>
            <a:off x="3782163" y="1684411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14"/>
          <p:cNvSpPr/>
          <p:nvPr/>
        </p:nvSpPr>
        <p:spPr>
          <a:xfrm>
            <a:off x="3047496" y="172334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4"/>
          <p:cNvSpPr/>
          <p:nvPr/>
        </p:nvSpPr>
        <p:spPr>
          <a:xfrm>
            <a:off x="2293778" y="172416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14"/>
          <p:cNvSpPr/>
          <p:nvPr/>
        </p:nvSpPr>
        <p:spPr>
          <a:xfrm>
            <a:off x="1579818" y="172499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4"/>
          <p:cNvSpPr/>
          <p:nvPr/>
        </p:nvSpPr>
        <p:spPr>
          <a:xfrm>
            <a:off x="5631669" y="355048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14"/>
          <p:cNvSpPr/>
          <p:nvPr/>
        </p:nvSpPr>
        <p:spPr>
          <a:xfrm>
            <a:off x="5251498" y="2935085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14"/>
          <p:cNvSpPr/>
          <p:nvPr/>
        </p:nvSpPr>
        <p:spPr>
          <a:xfrm>
            <a:off x="5630841" y="484091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14"/>
          <p:cNvSpPr/>
          <p:nvPr/>
        </p:nvSpPr>
        <p:spPr>
          <a:xfrm>
            <a:off x="2750979" y="615287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14"/>
          <p:cNvSpPr/>
          <p:nvPr/>
        </p:nvSpPr>
        <p:spPr>
          <a:xfrm>
            <a:off x="1679208" y="684613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14"/>
          <p:cNvSpPr/>
          <p:nvPr/>
        </p:nvSpPr>
        <p:spPr>
          <a:xfrm>
            <a:off x="2017140" y="617275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4"/>
          <p:cNvSpPr/>
          <p:nvPr/>
        </p:nvSpPr>
        <p:spPr>
          <a:xfrm>
            <a:off x="3824404" y="4206465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4"/>
          <p:cNvSpPr/>
          <p:nvPr/>
        </p:nvSpPr>
        <p:spPr>
          <a:xfrm>
            <a:off x="3426840" y="3610117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14"/>
          <p:cNvSpPr/>
          <p:nvPr/>
        </p:nvSpPr>
        <p:spPr>
          <a:xfrm>
            <a:off x="3068202" y="29756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14"/>
          <p:cNvSpPr/>
          <p:nvPr/>
        </p:nvSpPr>
        <p:spPr>
          <a:xfrm>
            <a:off x="2353413" y="3013769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14"/>
          <p:cNvSpPr/>
          <p:nvPr/>
        </p:nvSpPr>
        <p:spPr>
          <a:xfrm>
            <a:off x="1617917" y="301377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14"/>
          <p:cNvSpPr/>
          <p:nvPr/>
        </p:nvSpPr>
        <p:spPr>
          <a:xfrm>
            <a:off x="922177" y="3023153"/>
            <a:ext cx="528935" cy="511796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14"/>
          <p:cNvSpPr/>
          <p:nvPr/>
        </p:nvSpPr>
        <p:spPr>
          <a:xfrm>
            <a:off x="2374120" y="549689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14"/>
          <p:cNvSpPr/>
          <p:nvPr/>
        </p:nvSpPr>
        <p:spPr>
          <a:xfrm>
            <a:off x="2711221" y="4879013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14"/>
          <p:cNvSpPr/>
          <p:nvPr/>
        </p:nvSpPr>
        <p:spPr>
          <a:xfrm>
            <a:off x="2355070" y="4265272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14"/>
          <p:cNvSpPr/>
          <p:nvPr/>
        </p:nvSpPr>
        <p:spPr>
          <a:xfrm>
            <a:off x="1638624" y="4265272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14"/>
          <p:cNvSpPr/>
          <p:nvPr/>
        </p:nvSpPr>
        <p:spPr>
          <a:xfrm>
            <a:off x="923835" y="5555702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14"/>
          <p:cNvSpPr/>
          <p:nvPr/>
        </p:nvSpPr>
        <p:spPr>
          <a:xfrm>
            <a:off x="566855" y="4941961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14"/>
          <p:cNvSpPr/>
          <p:nvPr/>
        </p:nvSpPr>
        <p:spPr>
          <a:xfrm>
            <a:off x="189168" y="430585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14"/>
          <p:cNvSpPr/>
          <p:nvPr/>
        </p:nvSpPr>
        <p:spPr>
          <a:xfrm>
            <a:off x="298875" y="13895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14"/>
          <p:cNvSpPr/>
          <p:nvPr/>
        </p:nvSpPr>
        <p:spPr>
          <a:xfrm>
            <a:off x="4556135" y="42263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14"/>
          <p:cNvSpPr/>
          <p:nvPr/>
        </p:nvSpPr>
        <p:spPr>
          <a:xfrm>
            <a:off x="4914773" y="3570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14"/>
          <p:cNvSpPr/>
          <p:nvPr/>
        </p:nvSpPr>
        <p:spPr>
          <a:xfrm>
            <a:off x="4516379" y="295579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14"/>
          <p:cNvSpPr/>
          <p:nvPr/>
        </p:nvSpPr>
        <p:spPr>
          <a:xfrm>
            <a:off x="3781712" y="297401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14"/>
          <p:cNvSpPr/>
          <p:nvPr/>
        </p:nvSpPr>
        <p:spPr>
          <a:xfrm>
            <a:off x="4516379" y="166453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14"/>
          <p:cNvSpPr/>
          <p:nvPr/>
        </p:nvSpPr>
        <p:spPr>
          <a:xfrm>
            <a:off x="4177621" y="230063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14"/>
          <p:cNvSpPr/>
          <p:nvPr/>
        </p:nvSpPr>
        <p:spPr>
          <a:xfrm>
            <a:off x="3442953" y="233790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14"/>
          <p:cNvSpPr/>
          <p:nvPr/>
        </p:nvSpPr>
        <p:spPr>
          <a:xfrm>
            <a:off x="2690064" y="237766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14"/>
          <p:cNvSpPr/>
          <p:nvPr/>
        </p:nvSpPr>
        <p:spPr>
          <a:xfrm>
            <a:off x="1954568" y="23975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14"/>
          <p:cNvSpPr/>
          <p:nvPr/>
        </p:nvSpPr>
        <p:spPr>
          <a:xfrm>
            <a:off x="1238951" y="237932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14"/>
          <p:cNvSpPr/>
          <p:nvPr/>
        </p:nvSpPr>
        <p:spPr>
          <a:xfrm>
            <a:off x="6024642" y="418575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14"/>
          <p:cNvSpPr/>
          <p:nvPr/>
        </p:nvSpPr>
        <p:spPr>
          <a:xfrm>
            <a:off x="5270925" y="420646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14"/>
          <p:cNvSpPr/>
          <p:nvPr/>
        </p:nvSpPr>
        <p:spPr>
          <a:xfrm>
            <a:off x="5294116" y="545879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14"/>
          <p:cNvSpPr/>
          <p:nvPr/>
        </p:nvSpPr>
        <p:spPr>
          <a:xfrm>
            <a:off x="4913945" y="484257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14"/>
          <p:cNvSpPr/>
          <p:nvPr/>
        </p:nvSpPr>
        <p:spPr>
          <a:xfrm>
            <a:off x="4576014" y="5475361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14"/>
          <p:cNvSpPr/>
          <p:nvPr/>
        </p:nvSpPr>
        <p:spPr>
          <a:xfrm>
            <a:off x="3106679" y="551428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14"/>
          <p:cNvSpPr/>
          <p:nvPr/>
        </p:nvSpPr>
        <p:spPr>
          <a:xfrm>
            <a:off x="3444610" y="487984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14"/>
          <p:cNvSpPr/>
          <p:nvPr/>
        </p:nvSpPr>
        <p:spPr>
          <a:xfrm>
            <a:off x="1994325" y="488232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14"/>
          <p:cNvSpPr/>
          <p:nvPr/>
        </p:nvSpPr>
        <p:spPr>
          <a:xfrm>
            <a:off x="3085145" y="422634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14"/>
          <p:cNvSpPr/>
          <p:nvPr/>
        </p:nvSpPr>
        <p:spPr>
          <a:xfrm>
            <a:off x="2709942" y="3629996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14"/>
          <p:cNvSpPr/>
          <p:nvPr/>
        </p:nvSpPr>
        <p:spPr>
          <a:xfrm>
            <a:off x="1300243" y="6173585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14"/>
          <p:cNvSpPr/>
          <p:nvPr/>
        </p:nvSpPr>
        <p:spPr>
          <a:xfrm>
            <a:off x="1656395" y="5516773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14"/>
          <p:cNvSpPr/>
          <p:nvPr/>
        </p:nvSpPr>
        <p:spPr>
          <a:xfrm>
            <a:off x="1260486" y="490220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14"/>
          <p:cNvSpPr/>
          <p:nvPr/>
        </p:nvSpPr>
        <p:spPr>
          <a:xfrm>
            <a:off x="902677" y="4285979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14"/>
          <p:cNvSpPr/>
          <p:nvPr/>
        </p:nvSpPr>
        <p:spPr>
          <a:xfrm>
            <a:off x="1995153" y="363082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14"/>
          <p:cNvSpPr/>
          <p:nvPr/>
        </p:nvSpPr>
        <p:spPr>
          <a:xfrm>
            <a:off x="1259658" y="365070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14"/>
          <p:cNvSpPr/>
          <p:nvPr/>
        </p:nvSpPr>
        <p:spPr>
          <a:xfrm>
            <a:off x="505940" y="3649874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14"/>
          <p:cNvSpPr/>
          <p:nvPr/>
        </p:nvSpPr>
        <p:spPr>
          <a:xfrm>
            <a:off x="5865875" y="69646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14"/>
          <p:cNvSpPr/>
          <p:nvPr/>
        </p:nvSpPr>
        <p:spPr>
          <a:xfrm>
            <a:off x="4977151" y="6081724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14"/>
          <p:cNvSpPr/>
          <p:nvPr/>
        </p:nvSpPr>
        <p:spPr>
          <a:xfrm>
            <a:off x="4225090" y="6118168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14"/>
          <p:cNvSpPr/>
          <p:nvPr/>
        </p:nvSpPr>
        <p:spPr>
          <a:xfrm>
            <a:off x="4183677" y="4869150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14"/>
          <p:cNvSpPr/>
          <p:nvPr/>
        </p:nvSpPr>
        <p:spPr>
          <a:xfrm>
            <a:off x="3844918" y="5485376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14"/>
          <p:cNvSpPr/>
          <p:nvPr/>
        </p:nvSpPr>
        <p:spPr>
          <a:xfrm>
            <a:off x="3486282" y="6137217"/>
            <a:ext cx="570000" cy="5394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14"/>
          <p:cNvSpPr/>
          <p:nvPr/>
        </p:nvSpPr>
        <p:spPr>
          <a:xfrm>
            <a:off x="5869300" y="624075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14"/>
          <p:cNvSpPr/>
          <p:nvPr/>
        </p:nvSpPr>
        <p:spPr>
          <a:xfrm>
            <a:off x="4637676" y="675427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14"/>
          <p:cNvSpPr/>
          <p:nvPr/>
        </p:nvSpPr>
        <p:spPr>
          <a:xfrm>
            <a:off x="3903009" y="6754272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14"/>
          <p:cNvSpPr/>
          <p:nvPr/>
        </p:nvSpPr>
        <p:spPr>
          <a:xfrm>
            <a:off x="3131069" y="6793200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14"/>
          <p:cNvSpPr/>
          <p:nvPr/>
        </p:nvSpPr>
        <p:spPr>
          <a:xfrm>
            <a:off x="2395574" y="6813078"/>
            <a:ext cx="570000" cy="5394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14"/>
          <p:cNvSpPr txBox="1"/>
          <p:nvPr/>
        </p:nvSpPr>
        <p:spPr>
          <a:xfrm>
            <a:off x="558088" y="8194350"/>
            <a:ext cx="1911300" cy="6996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PT"/>
              <a:t>Jogador 2</a:t>
            </a:r>
            <a:endParaRPr/>
          </a:p>
          <a:p>
            <a:pPr algn="ctr"/>
            <a:r>
              <a:rPr lang="pt-PT"/>
              <a:t>______________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o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ema do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ema do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Tema do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91</Words>
  <Application>Microsoft Office PowerPoint</Application>
  <PresentationFormat>Apresentação no Ecrã (4:3)</PresentationFormat>
  <Paragraphs>48</Paragraphs>
  <Slides>8</Slides>
  <Notes>7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5</vt:i4>
      </vt:variant>
      <vt:variant>
        <vt:lpstr>Títulos dos diapositivos</vt:lpstr>
      </vt:variant>
      <vt:variant>
        <vt:i4>8</vt:i4>
      </vt:variant>
    </vt:vector>
  </HeadingPairs>
  <TitlesOfParts>
    <vt:vector size="16" baseType="lpstr">
      <vt:lpstr>Arial</vt:lpstr>
      <vt:lpstr>Calibri</vt:lpstr>
      <vt:lpstr>Lucida Sans Unicode</vt:lpstr>
      <vt:lpstr>Tema do Office</vt:lpstr>
      <vt:lpstr>1_Tema do Office</vt:lpstr>
      <vt:lpstr>2_Tema do Office</vt:lpstr>
      <vt:lpstr>3_Tema do Office</vt:lpstr>
      <vt:lpstr>4_Tema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flores lima</dc:creator>
  <cp:lastModifiedBy>José Henrique Lima Flores</cp:lastModifiedBy>
  <cp:revision>28</cp:revision>
  <dcterms:modified xsi:type="dcterms:W3CDTF">2025-09-19T10:48:44Z</dcterms:modified>
</cp:coreProperties>
</file>